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63" r:id="rId3"/>
  </p:sldMasterIdLst>
  <p:notesMasterIdLst>
    <p:notesMasterId r:id="rId10"/>
  </p:notesMasterIdLst>
  <p:sldIdLst>
    <p:sldId id="256" r:id="rId4"/>
    <p:sldId id="259" r:id="rId5"/>
    <p:sldId id="260" r:id="rId6"/>
    <p:sldId id="264" r:id="rId7"/>
    <p:sldId id="263"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14" y="96"/>
      </p:cViewPr>
      <p:guideLst/>
    </p:cSldViewPr>
  </p:slideViewPr>
  <p:notesTextViewPr>
    <p:cViewPr>
      <p:scale>
        <a:sx n="1" d="1"/>
        <a:sy n="1" d="1"/>
      </p:scale>
      <p:origin x="0" y="0"/>
    </p:cViewPr>
  </p:notesTextViewPr>
  <p:notesViewPr>
    <p:cSldViewPr snapToGrid="0">
      <p:cViewPr varScale="1">
        <p:scale>
          <a:sx n="88" d="100"/>
          <a:sy n="88" d="100"/>
        </p:scale>
        <p:origin x="382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570B38-51D7-4BD9-B142-2E2B68D8F7E0}" type="datetimeFigureOut">
              <a:rPr lang="en-US" smtClean="0"/>
              <a:t>12/18/2018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F6A656-171A-4587-87F9-67D7E7FC5A4E}" type="slidenum">
              <a:rPr lang="en-US" smtClean="0"/>
              <a:t>‹#›</a:t>
            </a:fld>
            <a:endParaRPr lang="en-US"/>
          </a:p>
        </p:txBody>
      </p:sp>
    </p:spTree>
    <p:extLst>
      <p:ext uri="{BB962C8B-B14F-4D97-AF65-F5344CB8AC3E}">
        <p14:creationId xmlns:p14="http://schemas.microsoft.com/office/powerpoint/2010/main" val="3761736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Over the last three months I’ve had an opportunity to meet with several stakeholders to discuss how to ensure a successful transition of fiscal note responsibilities to the LBO on September 1, 2019.</a:t>
            </a:r>
          </a:p>
          <a:p>
            <a:endParaRPr lang="en-US" dirty="0"/>
          </a:p>
          <a:p>
            <a:r>
              <a:rPr lang="en-US" dirty="0" smtClean="0"/>
              <a:t>As a result of these discussions I’d like to share an overview of a draft 2-year </a:t>
            </a:r>
            <a:r>
              <a:rPr lang="en-US" dirty="0" err="1" smtClean="0"/>
              <a:t>workplan</a:t>
            </a:r>
            <a:r>
              <a:rPr lang="en-US" dirty="0" smtClean="0"/>
              <a:t> for the LBO. This </a:t>
            </a:r>
            <a:r>
              <a:rPr lang="en-US" dirty="0" err="1" smtClean="0"/>
              <a:t>workplan</a:t>
            </a:r>
            <a:r>
              <a:rPr lang="en-US" dirty="0" smtClean="0"/>
              <a:t> was informed by discussions with:</a:t>
            </a:r>
          </a:p>
          <a:p>
            <a:endParaRPr lang="en-US" dirty="0"/>
          </a:p>
          <a:p>
            <a:pPr marL="171450" indent="-171450">
              <a:buFontTx/>
              <a:buChar char="-"/>
            </a:pPr>
            <a:r>
              <a:rPr lang="en-US" dirty="0" smtClean="0"/>
              <a:t>House and Senate fiscal analysts</a:t>
            </a:r>
          </a:p>
          <a:p>
            <a:pPr marL="171450" indent="-171450">
              <a:buFontTx/>
              <a:buChar char="-"/>
            </a:pPr>
            <a:r>
              <a:rPr lang="en-US" dirty="0" smtClean="0"/>
              <a:t>House research and Senate counsel</a:t>
            </a:r>
          </a:p>
          <a:p>
            <a:pPr marL="171450" indent="-171450">
              <a:buFontTx/>
              <a:buChar char="-"/>
            </a:pPr>
            <a:r>
              <a:rPr lang="en-US" dirty="0" smtClean="0"/>
              <a:t>Agency Chief Financial Officers</a:t>
            </a:r>
          </a:p>
          <a:p>
            <a:pPr marL="171450" indent="-171450">
              <a:buFontTx/>
              <a:buChar char="-"/>
            </a:pPr>
            <a:r>
              <a:rPr lang="en-US" dirty="0" smtClean="0"/>
              <a:t>MMB Budget Division team leaders</a:t>
            </a:r>
          </a:p>
          <a:p>
            <a:pPr marL="171450" indent="-171450">
              <a:buFontTx/>
              <a:buChar char="-"/>
            </a:pPr>
            <a:r>
              <a:rPr lang="en-US" dirty="0" smtClean="0"/>
              <a:t>Office of the Legislative Auditor leadership</a:t>
            </a:r>
          </a:p>
          <a:p>
            <a:pPr marL="171450" indent="-171450">
              <a:buFontTx/>
              <a:buChar char="-"/>
            </a:pPr>
            <a:r>
              <a:rPr lang="en-US" dirty="0" smtClean="0"/>
              <a:t>Legislative Reference Librarian</a:t>
            </a:r>
          </a:p>
          <a:p>
            <a:pPr marL="171450" indent="-171450">
              <a:buFontTx/>
              <a:buChar char="-"/>
            </a:pPr>
            <a:r>
              <a:rPr lang="en-US" dirty="0" smtClean="0"/>
              <a:t>LBO oversight commission members</a:t>
            </a:r>
          </a:p>
          <a:p>
            <a:pPr marL="171450" indent="-171450">
              <a:buFontTx/>
              <a:buChar char="-"/>
            </a:pPr>
            <a:r>
              <a:rPr lang="en-US" dirty="0" smtClean="0"/>
              <a:t>partisan staff involved in the creation of the LBO</a:t>
            </a:r>
          </a:p>
          <a:p>
            <a:pPr marL="171450" indent="-171450">
              <a:buFontTx/>
              <a:buChar char="-"/>
            </a:pPr>
            <a:r>
              <a:rPr lang="en-US" dirty="0" smtClean="0"/>
              <a:t>Legislative Coordinating Commission staff</a:t>
            </a:r>
          </a:p>
          <a:p>
            <a:endParaRPr lang="en-US" dirty="0" smtClean="0"/>
          </a:p>
          <a:p>
            <a:endParaRPr lang="en-US" dirty="0"/>
          </a:p>
          <a:p>
            <a:endParaRPr lang="en-US" dirty="0"/>
          </a:p>
        </p:txBody>
      </p:sp>
      <p:sp>
        <p:nvSpPr>
          <p:cNvPr id="4" name="Slide Number Placeholder 3"/>
          <p:cNvSpPr>
            <a:spLocks noGrp="1"/>
          </p:cNvSpPr>
          <p:nvPr>
            <p:ph type="sldNum" sz="quarter" idx="10"/>
          </p:nvPr>
        </p:nvSpPr>
        <p:spPr/>
        <p:txBody>
          <a:bodyPr/>
          <a:lstStyle/>
          <a:p>
            <a:fld id="{23F6A656-171A-4587-87F9-67D7E7FC5A4E}" type="slidenum">
              <a:rPr lang="en-US" smtClean="0"/>
              <a:t>1</a:t>
            </a:fld>
            <a:endParaRPr lang="en-US"/>
          </a:p>
        </p:txBody>
      </p:sp>
    </p:spTree>
    <p:extLst>
      <p:ext uri="{BB962C8B-B14F-4D97-AF65-F5344CB8AC3E}">
        <p14:creationId xmlns:p14="http://schemas.microsoft.com/office/powerpoint/2010/main" val="928142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I began these discussions, I focused on learning about the history and goals associated with the creation of the LBO. Another item that was discussed is something that I had been asked during my interviews:</a:t>
            </a:r>
          </a:p>
          <a:p>
            <a:endParaRPr lang="en-US" dirty="0"/>
          </a:p>
          <a:p>
            <a:r>
              <a:rPr lang="en-US" i="1" dirty="0" smtClean="0"/>
              <a:t>What should LBO staff do during the interim, outside of the legislative session? </a:t>
            </a:r>
          </a:p>
          <a:p>
            <a:endParaRPr lang="en-US" i="1" dirty="0" smtClean="0"/>
          </a:p>
          <a:p>
            <a:r>
              <a:rPr lang="en-US" dirty="0" smtClean="0"/>
              <a:t>This led to a long list of ideas that should alleviate any concerns that the office would not have work to do outside of the legislative session. </a:t>
            </a:r>
          </a:p>
          <a:p>
            <a:endParaRPr lang="en-US" dirty="0"/>
          </a:p>
          <a:p>
            <a:r>
              <a:rPr lang="en-US" dirty="0" smtClean="0"/>
              <a:t>As a matter of fact, the list of ideas became so long that it introduced some risk to broadening the scope of the office in a way that could potentially compromise the original intent under which the office was created. </a:t>
            </a:r>
          </a:p>
          <a:p>
            <a:endParaRPr lang="en-US" dirty="0"/>
          </a:p>
          <a:p>
            <a:r>
              <a:rPr lang="en-US" dirty="0" smtClean="0"/>
              <a:t>As I talked with the various stakeholders, some asked, how do the ideas being considered (for the work of the office in the interim) contribute to the overall mission and vision for the office? </a:t>
            </a:r>
          </a:p>
          <a:p>
            <a:endParaRPr lang="en-US" dirty="0"/>
          </a:p>
          <a:p>
            <a:r>
              <a:rPr lang="en-US" dirty="0" smtClean="0"/>
              <a:t>This led to the creation of the draft mission, vision and values being shared with you today. </a:t>
            </a:r>
          </a:p>
          <a:p>
            <a:endParaRPr lang="en-US" dirty="0"/>
          </a:p>
          <a:p>
            <a:endParaRPr lang="en-US" dirty="0" smtClean="0"/>
          </a:p>
          <a:p>
            <a:endParaRPr lang="en-US" dirty="0"/>
          </a:p>
          <a:p>
            <a:endParaRPr lang="en-US" dirty="0" smtClean="0"/>
          </a:p>
          <a:p>
            <a:endParaRPr lang="en-US" dirty="0"/>
          </a:p>
          <a:p>
            <a:endParaRPr lang="en-US" dirty="0"/>
          </a:p>
        </p:txBody>
      </p:sp>
      <p:sp>
        <p:nvSpPr>
          <p:cNvPr id="4" name="Slide Number Placeholder 3"/>
          <p:cNvSpPr>
            <a:spLocks noGrp="1"/>
          </p:cNvSpPr>
          <p:nvPr>
            <p:ph type="sldNum" sz="quarter" idx="10"/>
          </p:nvPr>
        </p:nvSpPr>
        <p:spPr/>
        <p:txBody>
          <a:bodyPr/>
          <a:lstStyle/>
          <a:p>
            <a:fld id="{23F6A656-171A-4587-87F9-67D7E7FC5A4E}" type="slidenum">
              <a:rPr lang="en-US" smtClean="0"/>
              <a:t>2</a:t>
            </a:fld>
            <a:endParaRPr lang="en-US"/>
          </a:p>
        </p:txBody>
      </p:sp>
    </p:spTree>
    <p:extLst>
      <p:ext uri="{BB962C8B-B14F-4D97-AF65-F5344CB8AC3E}">
        <p14:creationId xmlns:p14="http://schemas.microsoft.com/office/powerpoint/2010/main" val="4259224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addition to talking with stakeholders here in Minnesota, I also consulted with the Congressional Budget Office, other states and re-read two reports from several years ago on the fiscal note process. </a:t>
            </a:r>
          </a:p>
          <a:p>
            <a:endParaRPr lang="en-US" dirty="0"/>
          </a:p>
          <a:p>
            <a:r>
              <a:rPr lang="en-US" dirty="0" smtClean="0"/>
              <a:t>I also went back and listened to meetings of this oversight commission as well as the transition task force that was a precursor to the oversight commission.</a:t>
            </a:r>
          </a:p>
          <a:p>
            <a:endParaRPr lang="en-US" dirty="0"/>
          </a:p>
          <a:p>
            <a:r>
              <a:rPr lang="en-US" dirty="0" smtClean="0"/>
              <a:t>As a result, I propose the items noted on this slide represent the values of this office. These values respect:</a:t>
            </a:r>
          </a:p>
          <a:p>
            <a:endParaRPr lang="en-US" dirty="0"/>
          </a:p>
          <a:p>
            <a:pPr marL="171450" indent="-171450">
              <a:buFontTx/>
              <a:buChar char="-"/>
            </a:pPr>
            <a:r>
              <a:rPr lang="en-US" dirty="0" smtClean="0"/>
              <a:t>Collaboration</a:t>
            </a:r>
          </a:p>
          <a:p>
            <a:pPr marL="171450" indent="-171450">
              <a:buFontTx/>
              <a:buChar char="-"/>
            </a:pPr>
            <a:r>
              <a:rPr lang="en-US" dirty="0" smtClean="0"/>
              <a:t>Consistent practices and processes</a:t>
            </a:r>
          </a:p>
          <a:p>
            <a:pPr marL="171450" indent="-171450">
              <a:buFontTx/>
              <a:buChar char="-"/>
            </a:pPr>
            <a:r>
              <a:rPr lang="en-US" dirty="0" smtClean="0"/>
              <a:t>Agency expertise</a:t>
            </a:r>
          </a:p>
          <a:p>
            <a:pPr marL="171450" indent="-171450">
              <a:buFontTx/>
              <a:buChar char="-"/>
            </a:pPr>
            <a:r>
              <a:rPr lang="en-US" dirty="0" smtClean="0"/>
              <a:t>Transparency </a:t>
            </a:r>
          </a:p>
          <a:p>
            <a:pPr marL="171450" indent="-171450">
              <a:buFontTx/>
              <a:buChar char="-"/>
            </a:pPr>
            <a:r>
              <a:rPr lang="en-US" dirty="0" smtClean="0"/>
              <a:t>Confidentiality and data privacy</a:t>
            </a:r>
          </a:p>
          <a:p>
            <a:pPr marL="171450" indent="-171450">
              <a:buFontTx/>
              <a:buChar char="-"/>
            </a:pPr>
            <a:r>
              <a:rPr lang="en-US" dirty="0" smtClean="0"/>
              <a:t>That we all have a role in timely and accurate fiscal notes</a:t>
            </a:r>
          </a:p>
          <a:p>
            <a:pPr marL="171450" indent="-171450">
              <a:buFontTx/>
              <a:buChar char="-"/>
            </a:pPr>
            <a:r>
              <a:rPr lang="en-US" dirty="0" smtClean="0"/>
              <a:t>That mistakes will be made and updates may be needed</a:t>
            </a:r>
          </a:p>
          <a:p>
            <a:pPr marL="171450" indent="-171450">
              <a:buFontTx/>
              <a:buChar char="-"/>
            </a:pP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23F6A656-171A-4587-87F9-67D7E7FC5A4E}" type="slidenum">
              <a:rPr lang="en-US" smtClean="0"/>
              <a:t>3</a:t>
            </a:fld>
            <a:endParaRPr lang="en-US"/>
          </a:p>
        </p:txBody>
      </p:sp>
    </p:spTree>
    <p:extLst>
      <p:ext uri="{BB962C8B-B14F-4D97-AF65-F5344CB8AC3E}">
        <p14:creationId xmlns:p14="http://schemas.microsoft.com/office/powerpoint/2010/main" val="31924866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Over 30 different ideas were generated related to activities that LBO staff could engage in outside of the legislative session. As I talked with stakeholders about these ideas, I appreciated both the opportunity having an LBO presents as well as the caution needed to ensure that the expectations of LBO staff didn’t grow so large and broad that they compromised the primary purpose of the LBO (which is to produce  reasonable and objective fiscal notes).  </a:t>
            </a:r>
          </a:p>
          <a:p>
            <a:endParaRPr lang="en-US" dirty="0"/>
          </a:p>
          <a:p>
            <a:r>
              <a:rPr lang="en-US" dirty="0" smtClean="0"/>
              <a:t>In the first few years of this office being in place, there is a substantial amount of learning and relationship building that LBO staff will need to do. There are also opportunities to focus efforts on activities that will improve fiscal notes for all parties involved. Examples of this are:</a:t>
            </a:r>
          </a:p>
          <a:p>
            <a:endParaRPr lang="en-US" dirty="0"/>
          </a:p>
          <a:p>
            <a:pPr marL="228600" indent="-228600">
              <a:buAutoNum type="arabicPeriod"/>
            </a:pPr>
            <a:r>
              <a:rPr lang="en-US" dirty="0" smtClean="0"/>
              <a:t>Reviewing notes that would benefit from further analysis</a:t>
            </a:r>
          </a:p>
          <a:p>
            <a:pPr marL="228600" indent="-228600">
              <a:buAutoNum type="arabicPeriod"/>
            </a:pPr>
            <a:r>
              <a:rPr lang="en-US" dirty="0" smtClean="0"/>
              <a:t>Developing consistent standards for similar activities (i.e. FTEs, IT projects, studies, commissions/workgroups)</a:t>
            </a:r>
          </a:p>
          <a:p>
            <a:pPr marL="228600" indent="-228600">
              <a:buAutoNum type="arabicPeriod"/>
            </a:pPr>
            <a:r>
              <a:rPr lang="en-US" dirty="0" smtClean="0"/>
              <a:t>Conducting site visits of agencies to better understand their programs and operations</a:t>
            </a:r>
          </a:p>
          <a:p>
            <a:pPr marL="228600" indent="-228600">
              <a:buAutoNum type="arabicPeriod"/>
            </a:pPr>
            <a:r>
              <a:rPr lang="en-US" dirty="0" smtClean="0"/>
              <a:t>Working with legislative and agency staff on alternative proposals that may be priorities in the upcoming session</a:t>
            </a:r>
          </a:p>
          <a:p>
            <a:pPr marL="228600" indent="-228600">
              <a:buAutoNum type="arabicPeriod"/>
            </a:pPr>
            <a:r>
              <a:rPr lang="en-US" dirty="0" smtClean="0"/>
              <a:t>Building institutional knowledge among legislative staff and agencies</a:t>
            </a:r>
          </a:p>
        </p:txBody>
      </p:sp>
      <p:sp>
        <p:nvSpPr>
          <p:cNvPr id="4" name="Slide Number Placeholder 3"/>
          <p:cNvSpPr>
            <a:spLocks noGrp="1"/>
          </p:cNvSpPr>
          <p:nvPr>
            <p:ph type="sldNum" sz="quarter" idx="10"/>
          </p:nvPr>
        </p:nvSpPr>
        <p:spPr/>
        <p:txBody>
          <a:bodyPr/>
          <a:lstStyle/>
          <a:p>
            <a:fld id="{23F6A656-171A-4587-87F9-67D7E7FC5A4E}" type="slidenum">
              <a:rPr lang="en-US" smtClean="0"/>
              <a:t>4</a:t>
            </a:fld>
            <a:endParaRPr lang="en-US"/>
          </a:p>
        </p:txBody>
      </p:sp>
    </p:spTree>
    <p:extLst>
      <p:ext uri="{BB962C8B-B14F-4D97-AF65-F5344CB8AC3E}">
        <p14:creationId xmlns:p14="http://schemas.microsoft.com/office/powerpoint/2010/main" val="9253086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Based on the input I’ve received, here is an outline of the first year </a:t>
            </a:r>
            <a:r>
              <a:rPr lang="en-US" dirty="0" err="1" smtClean="0"/>
              <a:t>workplan</a:t>
            </a:r>
            <a:r>
              <a:rPr lang="en-US" dirty="0" smtClean="0"/>
              <a:t> for the LBO. </a:t>
            </a:r>
          </a:p>
          <a:p>
            <a:endParaRPr lang="en-US" dirty="0"/>
          </a:p>
          <a:p>
            <a:r>
              <a:rPr lang="en-US" dirty="0" smtClean="0"/>
              <a:t>You’ll see that in October – through today, the focus as been the FNTS contract, establishing relationships, creating position descriptions, developing a </a:t>
            </a:r>
            <a:r>
              <a:rPr lang="en-US" dirty="0" err="1" smtClean="0"/>
              <a:t>workplan</a:t>
            </a:r>
            <a:r>
              <a:rPr lang="en-US" dirty="0" smtClean="0"/>
              <a:t> and considering office space options.</a:t>
            </a:r>
          </a:p>
          <a:p>
            <a:endParaRPr lang="en-US" dirty="0"/>
          </a:p>
          <a:p>
            <a:r>
              <a:rPr lang="en-US" dirty="0" smtClean="0"/>
              <a:t>As we move into the legislative session, I am planning to begin the process of hiring staff. I would like them to have the opportunity to observe the fiscal note process during the session and have as much time as possible to develop a base level of expertise necessary to assume responsibility for the fiscal note process in September 2019. </a:t>
            </a:r>
          </a:p>
          <a:p>
            <a:endParaRPr lang="en-US" dirty="0"/>
          </a:p>
          <a:p>
            <a:r>
              <a:rPr lang="en-US" dirty="0" smtClean="0"/>
              <a:t>By March, I would like to have the question of where the office will be located resolved, be ready to present to you the staffing structure for the office and also have identified (as informed by the case studies) what standards and procedures need to developed by September 1.</a:t>
            </a:r>
          </a:p>
          <a:p>
            <a:endParaRPr lang="en-US" dirty="0"/>
          </a:p>
          <a:p>
            <a:r>
              <a:rPr lang="en-US" dirty="0" smtClean="0"/>
              <a:t>At the conclusion of the 2019 Legislative Session, I am planning that we will have identified needed changes to FNTS and will focus efforts over the summer on continuing to build the expertise of LBO staff and the development of the uniform standards and procedures. </a:t>
            </a:r>
          </a:p>
          <a:p>
            <a:endParaRPr lang="en-US" dirty="0"/>
          </a:p>
          <a:p>
            <a:r>
              <a:rPr lang="en-US" dirty="0" smtClean="0"/>
              <a:t>Sept. 1, 2019 marks the point in time that the LBO becomes responsible for the fiscal process. </a:t>
            </a:r>
            <a:endParaRPr lang="en-US" dirty="0"/>
          </a:p>
        </p:txBody>
      </p:sp>
      <p:sp>
        <p:nvSpPr>
          <p:cNvPr id="4" name="Slide Number Placeholder 3"/>
          <p:cNvSpPr>
            <a:spLocks noGrp="1"/>
          </p:cNvSpPr>
          <p:nvPr>
            <p:ph type="sldNum" sz="quarter" idx="10"/>
          </p:nvPr>
        </p:nvSpPr>
        <p:spPr/>
        <p:txBody>
          <a:bodyPr/>
          <a:lstStyle/>
          <a:p>
            <a:fld id="{23F6A656-171A-4587-87F9-67D7E7FC5A4E}" type="slidenum">
              <a:rPr lang="en-US" smtClean="0"/>
              <a:t>5</a:t>
            </a:fld>
            <a:endParaRPr lang="en-US"/>
          </a:p>
        </p:txBody>
      </p:sp>
    </p:spTree>
    <p:extLst>
      <p:ext uri="{BB962C8B-B14F-4D97-AF65-F5344CB8AC3E}">
        <p14:creationId xmlns:p14="http://schemas.microsoft.com/office/powerpoint/2010/main" val="10291278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year two, the primary focus is on ensuring that the timeliness and quality of fiscal notes is not compromised by the transition to the LBO. After a session of being responsible for the process, I am anticipating there will be a fair amount of work during the summer months in assessing what was learned during the session, implementing process improvements, making needed modifications to the uniform standards and procedures, executing changes to FNTS and possibly adjusting the LBO staffing structure. </a:t>
            </a:r>
          </a:p>
          <a:p>
            <a:endParaRPr lang="en-US" dirty="0"/>
          </a:p>
          <a:p>
            <a:r>
              <a:rPr lang="en-US" dirty="0" smtClean="0"/>
              <a:t>Prior to the 2021 session, I would like to make an intentional effort to work collaboratively with all parties that contribute to the fiscal note process to ensure we are prepared to respond to the volume of fiscal note requests that traditionally occur during the first year of the session. </a:t>
            </a:r>
          </a:p>
          <a:p>
            <a:endParaRPr lang="en-US" dirty="0"/>
          </a:p>
          <a:p>
            <a:r>
              <a:rPr lang="en-US" dirty="0" smtClean="0"/>
              <a:t>In conclusion, I’m committed to making sure the LBO works collaboratively with state agencies, legislative staff and legislators to deliver accurate, timely and objective fiscal notes.  I remain concerned about the level of staff for the office and don’t think it is sufficient to handle the volume of fiscal notes we see during the first year of the session. I do however, believe we have an opportunity to take advantage of having a team dedicated to fiscal notes that can focus on activities that will improve fiscal notes for all parties collectively during the interim.  </a:t>
            </a:r>
          </a:p>
          <a:p>
            <a:endParaRPr lang="en-US" dirty="0"/>
          </a:p>
          <a:p>
            <a:r>
              <a:rPr lang="en-US" dirty="0" smtClean="0"/>
              <a:t>That concludes my presentation. I’m happy to answer any questions.   </a:t>
            </a:r>
            <a:endParaRPr lang="en-US" dirty="0"/>
          </a:p>
        </p:txBody>
      </p:sp>
      <p:sp>
        <p:nvSpPr>
          <p:cNvPr id="4" name="Slide Number Placeholder 3"/>
          <p:cNvSpPr>
            <a:spLocks noGrp="1"/>
          </p:cNvSpPr>
          <p:nvPr>
            <p:ph type="sldNum" sz="quarter" idx="10"/>
          </p:nvPr>
        </p:nvSpPr>
        <p:spPr/>
        <p:txBody>
          <a:bodyPr/>
          <a:lstStyle/>
          <a:p>
            <a:fld id="{23F6A656-171A-4587-87F9-67D7E7FC5A4E}" type="slidenum">
              <a:rPr lang="en-US" smtClean="0"/>
              <a:t>6</a:t>
            </a:fld>
            <a:endParaRPr lang="en-US"/>
          </a:p>
        </p:txBody>
      </p:sp>
    </p:spTree>
    <p:extLst>
      <p:ext uri="{BB962C8B-B14F-4D97-AF65-F5344CB8AC3E}">
        <p14:creationId xmlns:p14="http://schemas.microsoft.com/office/powerpoint/2010/main" val="728462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C4CBCD-9586-4DB0-B5A7-774BF32323BB}"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650A9D-1782-4CD6-B9A4-2F82B4B6D996}" type="slidenum">
              <a:rPr lang="en-US" smtClean="0"/>
              <a:t>‹#›</a:t>
            </a:fld>
            <a:endParaRPr lang="en-US"/>
          </a:p>
        </p:txBody>
      </p:sp>
    </p:spTree>
    <p:extLst>
      <p:ext uri="{BB962C8B-B14F-4D97-AF65-F5344CB8AC3E}">
        <p14:creationId xmlns:p14="http://schemas.microsoft.com/office/powerpoint/2010/main" val="2759826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C4CBCD-9586-4DB0-B5A7-774BF32323BB}"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650A9D-1782-4CD6-B9A4-2F82B4B6D996}" type="slidenum">
              <a:rPr lang="en-US" smtClean="0"/>
              <a:t>‹#›</a:t>
            </a:fld>
            <a:endParaRPr lang="en-US"/>
          </a:p>
        </p:txBody>
      </p:sp>
    </p:spTree>
    <p:extLst>
      <p:ext uri="{BB962C8B-B14F-4D97-AF65-F5344CB8AC3E}">
        <p14:creationId xmlns:p14="http://schemas.microsoft.com/office/powerpoint/2010/main" val="3916026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C4CBCD-9586-4DB0-B5A7-774BF32323BB}"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650A9D-1782-4CD6-B9A4-2F82B4B6D996}" type="slidenum">
              <a:rPr lang="en-US" smtClean="0"/>
              <a:t>‹#›</a:t>
            </a:fld>
            <a:endParaRPr lang="en-US"/>
          </a:p>
        </p:txBody>
      </p:sp>
    </p:spTree>
    <p:extLst>
      <p:ext uri="{BB962C8B-B14F-4D97-AF65-F5344CB8AC3E}">
        <p14:creationId xmlns:p14="http://schemas.microsoft.com/office/powerpoint/2010/main" val="14611891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73" name="Straight Connector 72">
            <a:extLst>
              <a:ext uri="{FF2B5EF4-FFF2-40B4-BE49-F238E27FC236}">
                <a16:creationId xmlns:a16="http://schemas.microsoft.com/office/drawing/2014/main" id="{3B25E3D6-2A2E-464A-8CB9-910A73E922D2}"/>
              </a:ext>
            </a:extLst>
          </p:cNvPr>
          <p:cNvCxnSpPr/>
          <p:nvPr userDrawn="1"/>
        </p:nvCxnSpPr>
        <p:spPr>
          <a:xfrm>
            <a:off x="1226359" y="4878388"/>
            <a:ext cx="9736242" cy="0"/>
          </a:xfrm>
          <a:prstGeom prst="line">
            <a:avLst/>
          </a:prstGeom>
          <a:ln w="36068">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0" name="Group 79">
            <a:extLst>
              <a:ext uri="{FF2B5EF4-FFF2-40B4-BE49-F238E27FC236}">
                <a16:creationId xmlns:a16="http://schemas.microsoft.com/office/drawing/2014/main" id="{7AC1507B-4D7E-4A03-BD68-719F3B4FFFFE}"/>
              </a:ext>
            </a:extLst>
          </p:cNvPr>
          <p:cNvGrpSpPr/>
          <p:nvPr userDrawn="1"/>
        </p:nvGrpSpPr>
        <p:grpSpPr>
          <a:xfrm>
            <a:off x="1098343" y="3580937"/>
            <a:ext cx="256032" cy="1426311"/>
            <a:chOff x="1098343" y="3580937"/>
            <a:chExt cx="256032" cy="1426311"/>
          </a:xfrm>
        </p:grpSpPr>
        <p:cxnSp>
          <p:nvCxnSpPr>
            <p:cNvPr id="36" name="Straight Connector 35">
              <a:extLst>
                <a:ext uri="{FF2B5EF4-FFF2-40B4-BE49-F238E27FC236}">
                  <a16:creationId xmlns:a16="http://schemas.microsoft.com/office/drawing/2014/main" id="{F344BED5-CC6A-4BE9-A525-8E8D0064488A}"/>
                </a:ext>
              </a:extLst>
            </p:cNvPr>
            <p:cNvCxnSpPr>
              <a:cxnSpLocks/>
            </p:cNvCxnSpPr>
            <p:nvPr userDrawn="1"/>
          </p:nvCxnSpPr>
          <p:spPr>
            <a:xfrm rot="16200000">
              <a:off x="563419" y="4243877"/>
              <a:ext cx="1325880"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37" name="Oval 36">
              <a:extLst>
                <a:ext uri="{FF2B5EF4-FFF2-40B4-BE49-F238E27FC236}">
                  <a16:creationId xmlns:a16="http://schemas.microsoft.com/office/drawing/2014/main" id="{A2C7B801-E8A3-4356-8E6E-5A82DA9E1443}"/>
                </a:ext>
              </a:extLst>
            </p:cNvPr>
            <p:cNvSpPr/>
            <p:nvPr userDrawn="1"/>
          </p:nvSpPr>
          <p:spPr>
            <a:xfrm>
              <a:off x="1098343" y="4751216"/>
              <a:ext cx="256032" cy="2560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38" name="Group 37">
            <a:extLst>
              <a:ext uri="{FF2B5EF4-FFF2-40B4-BE49-F238E27FC236}">
                <a16:creationId xmlns:a16="http://schemas.microsoft.com/office/drawing/2014/main" id="{BEB49D06-EF63-4C3A-910B-CB6831B16C9D}"/>
              </a:ext>
            </a:extLst>
          </p:cNvPr>
          <p:cNvGrpSpPr/>
          <p:nvPr userDrawn="1"/>
        </p:nvGrpSpPr>
        <p:grpSpPr>
          <a:xfrm>
            <a:off x="1995041" y="4439619"/>
            <a:ext cx="128016" cy="502920"/>
            <a:chOff x="1973856" y="4439619"/>
            <a:chExt cx="128016" cy="502920"/>
          </a:xfrm>
        </p:grpSpPr>
        <p:cxnSp>
          <p:nvCxnSpPr>
            <p:cNvPr id="32" name="Straight Connector 31">
              <a:extLst>
                <a:ext uri="{FF2B5EF4-FFF2-40B4-BE49-F238E27FC236}">
                  <a16:creationId xmlns:a16="http://schemas.microsoft.com/office/drawing/2014/main" id="{327E53F1-5E20-4EC7-87CF-EB6E9FDE9F12}"/>
                </a:ext>
              </a:extLst>
            </p:cNvPr>
            <p:cNvCxnSpPr>
              <a:cxnSpLocks/>
            </p:cNvCxnSpPr>
            <p:nvPr userDrawn="1"/>
          </p:nvCxnSpPr>
          <p:spPr>
            <a:xfrm rot="16200000">
              <a:off x="1818408" y="4659075"/>
              <a:ext cx="438912"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33" name="Oval 32">
              <a:extLst>
                <a:ext uri="{FF2B5EF4-FFF2-40B4-BE49-F238E27FC236}">
                  <a16:creationId xmlns:a16="http://schemas.microsoft.com/office/drawing/2014/main" id="{4C87D9C1-E63A-4E7F-A2F2-B9441DFAFE6B}"/>
                </a:ext>
              </a:extLst>
            </p:cNvPr>
            <p:cNvSpPr/>
            <p:nvPr userDrawn="1"/>
          </p:nvSpPr>
          <p:spPr>
            <a:xfrm>
              <a:off x="1973856" y="4814523"/>
              <a:ext cx="128016" cy="128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39" name="Group 38">
            <a:extLst>
              <a:ext uri="{FF2B5EF4-FFF2-40B4-BE49-F238E27FC236}">
                <a16:creationId xmlns:a16="http://schemas.microsoft.com/office/drawing/2014/main" id="{4FA409AA-6816-4FFF-BA25-BAD4447A906F}"/>
              </a:ext>
            </a:extLst>
          </p:cNvPr>
          <p:cNvGrpSpPr/>
          <p:nvPr userDrawn="1"/>
        </p:nvGrpSpPr>
        <p:grpSpPr>
          <a:xfrm>
            <a:off x="2785120" y="4439619"/>
            <a:ext cx="128016" cy="502920"/>
            <a:chOff x="1973856" y="4439619"/>
            <a:chExt cx="128016" cy="502920"/>
          </a:xfrm>
        </p:grpSpPr>
        <p:cxnSp>
          <p:nvCxnSpPr>
            <p:cNvPr id="40" name="Straight Connector 39">
              <a:extLst>
                <a:ext uri="{FF2B5EF4-FFF2-40B4-BE49-F238E27FC236}">
                  <a16:creationId xmlns:a16="http://schemas.microsoft.com/office/drawing/2014/main" id="{5CA6520F-1760-430A-B65E-C626CFF2F72B}"/>
                </a:ext>
              </a:extLst>
            </p:cNvPr>
            <p:cNvCxnSpPr>
              <a:cxnSpLocks/>
            </p:cNvCxnSpPr>
            <p:nvPr userDrawn="1"/>
          </p:nvCxnSpPr>
          <p:spPr>
            <a:xfrm rot="16200000">
              <a:off x="1818408" y="4659075"/>
              <a:ext cx="438912"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41" name="Oval 40">
              <a:extLst>
                <a:ext uri="{FF2B5EF4-FFF2-40B4-BE49-F238E27FC236}">
                  <a16:creationId xmlns:a16="http://schemas.microsoft.com/office/drawing/2014/main" id="{39843C49-812F-4AC4-8759-BFA1B2C480FD}"/>
                </a:ext>
              </a:extLst>
            </p:cNvPr>
            <p:cNvSpPr/>
            <p:nvPr userDrawn="1"/>
          </p:nvSpPr>
          <p:spPr>
            <a:xfrm>
              <a:off x="1973856" y="4814523"/>
              <a:ext cx="128016" cy="128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42" name="Group 41">
            <a:extLst>
              <a:ext uri="{FF2B5EF4-FFF2-40B4-BE49-F238E27FC236}">
                <a16:creationId xmlns:a16="http://schemas.microsoft.com/office/drawing/2014/main" id="{4C21F7E2-F666-48FA-AABB-65E011391734}"/>
              </a:ext>
            </a:extLst>
          </p:cNvPr>
          <p:cNvGrpSpPr/>
          <p:nvPr userDrawn="1"/>
        </p:nvGrpSpPr>
        <p:grpSpPr>
          <a:xfrm>
            <a:off x="4411766" y="4439619"/>
            <a:ext cx="128016" cy="502920"/>
            <a:chOff x="1973856" y="4439619"/>
            <a:chExt cx="128016" cy="502920"/>
          </a:xfrm>
        </p:grpSpPr>
        <p:cxnSp>
          <p:nvCxnSpPr>
            <p:cNvPr id="43" name="Straight Connector 42">
              <a:extLst>
                <a:ext uri="{FF2B5EF4-FFF2-40B4-BE49-F238E27FC236}">
                  <a16:creationId xmlns:a16="http://schemas.microsoft.com/office/drawing/2014/main" id="{D8569AFA-3030-46B5-8C96-BBA5D82A9D78}"/>
                </a:ext>
              </a:extLst>
            </p:cNvPr>
            <p:cNvCxnSpPr>
              <a:cxnSpLocks/>
            </p:cNvCxnSpPr>
            <p:nvPr userDrawn="1"/>
          </p:nvCxnSpPr>
          <p:spPr>
            <a:xfrm rot="16200000">
              <a:off x="1818408" y="4659075"/>
              <a:ext cx="438912"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44" name="Oval 43">
              <a:extLst>
                <a:ext uri="{FF2B5EF4-FFF2-40B4-BE49-F238E27FC236}">
                  <a16:creationId xmlns:a16="http://schemas.microsoft.com/office/drawing/2014/main" id="{5F0F0204-329B-4C59-9376-DA2E190A41F2}"/>
                </a:ext>
              </a:extLst>
            </p:cNvPr>
            <p:cNvSpPr/>
            <p:nvPr userDrawn="1"/>
          </p:nvSpPr>
          <p:spPr>
            <a:xfrm>
              <a:off x="1973856" y="4814523"/>
              <a:ext cx="128016" cy="128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45" name="Group 44">
            <a:extLst>
              <a:ext uri="{FF2B5EF4-FFF2-40B4-BE49-F238E27FC236}">
                <a16:creationId xmlns:a16="http://schemas.microsoft.com/office/drawing/2014/main" id="{FD9007D7-5B92-4731-A39C-F5A6EBB39A0F}"/>
              </a:ext>
            </a:extLst>
          </p:cNvPr>
          <p:cNvGrpSpPr/>
          <p:nvPr userDrawn="1"/>
        </p:nvGrpSpPr>
        <p:grpSpPr>
          <a:xfrm>
            <a:off x="5219453" y="4439619"/>
            <a:ext cx="128016" cy="502920"/>
            <a:chOff x="1973856" y="4439619"/>
            <a:chExt cx="128016" cy="502920"/>
          </a:xfrm>
        </p:grpSpPr>
        <p:cxnSp>
          <p:nvCxnSpPr>
            <p:cNvPr id="46" name="Straight Connector 45">
              <a:extLst>
                <a:ext uri="{FF2B5EF4-FFF2-40B4-BE49-F238E27FC236}">
                  <a16:creationId xmlns:a16="http://schemas.microsoft.com/office/drawing/2014/main" id="{EEEC3455-89C8-487D-A4AD-5C3E0D6D7378}"/>
                </a:ext>
              </a:extLst>
            </p:cNvPr>
            <p:cNvCxnSpPr>
              <a:cxnSpLocks/>
            </p:cNvCxnSpPr>
            <p:nvPr userDrawn="1"/>
          </p:nvCxnSpPr>
          <p:spPr>
            <a:xfrm rot="16200000">
              <a:off x="1818408" y="4659075"/>
              <a:ext cx="438912"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47" name="Oval 46">
              <a:extLst>
                <a:ext uri="{FF2B5EF4-FFF2-40B4-BE49-F238E27FC236}">
                  <a16:creationId xmlns:a16="http://schemas.microsoft.com/office/drawing/2014/main" id="{60D5132D-9C05-4BA1-9DC5-047AD05AFCAD}"/>
                </a:ext>
              </a:extLst>
            </p:cNvPr>
            <p:cNvSpPr/>
            <p:nvPr userDrawn="1"/>
          </p:nvSpPr>
          <p:spPr>
            <a:xfrm>
              <a:off x="1973856" y="4814523"/>
              <a:ext cx="128016" cy="128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75" name="Group 74">
            <a:extLst>
              <a:ext uri="{FF2B5EF4-FFF2-40B4-BE49-F238E27FC236}">
                <a16:creationId xmlns:a16="http://schemas.microsoft.com/office/drawing/2014/main" id="{E298C5F6-9A26-42A5-8CE6-0AB714917758}"/>
              </a:ext>
            </a:extLst>
          </p:cNvPr>
          <p:cNvGrpSpPr/>
          <p:nvPr userDrawn="1"/>
        </p:nvGrpSpPr>
        <p:grpSpPr>
          <a:xfrm>
            <a:off x="6841493" y="4439619"/>
            <a:ext cx="128016" cy="502920"/>
            <a:chOff x="6841493" y="4439619"/>
            <a:chExt cx="128016" cy="502920"/>
          </a:xfrm>
        </p:grpSpPr>
        <p:cxnSp>
          <p:nvCxnSpPr>
            <p:cNvPr id="49" name="Straight Connector 48">
              <a:extLst>
                <a:ext uri="{FF2B5EF4-FFF2-40B4-BE49-F238E27FC236}">
                  <a16:creationId xmlns:a16="http://schemas.microsoft.com/office/drawing/2014/main" id="{EECD6B90-8AB5-404B-8C47-296EACB3A748}"/>
                </a:ext>
              </a:extLst>
            </p:cNvPr>
            <p:cNvCxnSpPr>
              <a:cxnSpLocks/>
            </p:cNvCxnSpPr>
            <p:nvPr userDrawn="1"/>
          </p:nvCxnSpPr>
          <p:spPr>
            <a:xfrm rot="16200000">
              <a:off x="6686045" y="4659075"/>
              <a:ext cx="438912"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50" name="Oval 49">
              <a:extLst>
                <a:ext uri="{FF2B5EF4-FFF2-40B4-BE49-F238E27FC236}">
                  <a16:creationId xmlns:a16="http://schemas.microsoft.com/office/drawing/2014/main" id="{019B7AA1-FBFB-4467-A894-A8493F7A6AA8}"/>
                </a:ext>
              </a:extLst>
            </p:cNvPr>
            <p:cNvSpPr/>
            <p:nvPr userDrawn="1"/>
          </p:nvSpPr>
          <p:spPr>
            <a:xfrm>
              <a:off x="6841493" y="4814523"/>
              <a:ext cx="128016" cy="128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51" name="Group 50">
            <a:extLst>
              <a:ext uri="{FF2B5EF4-FFF2-40B4-BE49-F238E27FC236}">
                <a16:creationId xmlns:a16="http://schemas.microsoft.com/office/drawing/2014/main" id="{37A216D3-B10A-49A2-91E7-6B15001A3FB0}"/>
              </a:ext>
            </a:extLst>
          </p:cNvPr>
          <p:cNvGrpSpPr/>
          <p:nvPr userDrawn="1"/>
        </p:nvGrpSpPr>
        <p:grpSpPr>
          <a:xfrm>
            <a:off x="7653514" y="4439619"/>
            <a:ext cx="128016" cy="502920"/>
            <a:chOff x="1973856" y="4439619"/>
            <a:chExt cx="128016" cy="502920"/>
          </a:xfrm>
        </p:grpSpPr>
        <p:cxnSp>
          <p:nvCxnSpPr>
            <p:cNvPr id="52" name="Straight Connector 51">
              <a:extLst>
                <a:ext uri="{FF2B5EF4-FFF2-40B4-BE49-F238E27FC236}">
                  <a16:creationId xmlns:a16="http://schemas.microsoft.com/office/drawing/2014/main" id="{C9539913-F5B6-46CE-8254-5D926DEA5760}"/>
                </a:ext>
              </a:extLst>
            </p:cNvPr>
            <p:cNvCxnSpPr>
              <a:cxnSpLocks/>
            </p:cNvCxnSpPr>
            <p:nvPr userDrawn="1"/>
          </p:nvCxnSpPr>
          <p:spPr>
            <a:xfrm rot="16200000">
              <a:off x="1818408" y="4659075"/>
              <a:ext cx="438912"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53" name="Oval 52">
              <a:extLst>
                <a:ext uri="{FF2B5EF4-FFF2-40B4-BE49-F238E27FC236}">
                  <a16:creationId xmlns:a16="http://schemas.microsoft.com/office/drawing/2014/main" id="{111FC251-CB3D-4E38-ACB7-A62B2D60EB47}"/>
                </a:ext>
              </a:extLst>
            </p:cNvPr>
            <p:cNvSpPr/>
            <p:nvPr userDrawn="1"/>
          </p:nvSpPr>
          <p:spPr>
            <a:xfrm>
              <a:off x="1973856" y="4814523"/>
              <a:ext cx="128016" cy="128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54" name="Group 53">
            <a:extLst>
              <a:ext uri="{FF2B5EF4-FFF2-40B4-BE49-F238E27FC236}">
                <a16:creationId xmlns:a16="http://schemas.microsoft.com/office/drawing/2014/main" id="{33A48BF4-E5AF-426C-B91A-E2874F887DFC}"/>
              </a:ext>
            </a:extLst>
          </p:cNvPr>
          <p:cNvGrpSpPr/>
          <p:nvPr userDrawn="1"/>
        </p:nvGrpSpPr>
        <p:grpSpPr>
          <a:xfrm>
            <a:off x="9275553" y="4439619"/>
            <a:ext cx="128016" cy="502920"/>
            <a:chOff x="1973856" y="4439619"/>
            <a:chExt cx="128016" cy="502920"/>
          </a:xfrm>
        </p:grpSpPr>
        <p:cxnSp>
          <p:nvCxnSpPr>
            <p:cNvPr id="55" name="Straight Connector 54">
              <a:extLst>
                <a:ext uri="{FF2B5EF4-FFF2-40B4-BE49-F238E27FC236}">
                  <a16:creationId xmlns:a16="http://schemas.microsoft.com/office/drawing/2014/main" id="{43156CFF-0844-4928-96F2-9B7989831CB0}"/>
                </a:ext>
              </a:extLst>
            </p:cNvPr>
            <p:cNvCxnSpPr>
              <a:cxnSpLocks/>
            </p:cNvCxnSpPr>
            <p:nvPr userDrawn="1"/>
          </p:nvCxnSpPr>
          <p:spPr>
            <a:xfrm rot="16200000">
              <a:off x="1818408" y="4659075"/>
              <a:ext cx="438912"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56" name="Oval 55">
              <a:extLst>
                <a:ext uri="{FF2B5EF4-FFF2-40B4-BE49-F238E27FC236}">
                  <a16:creationId xmlns:a16="http://schemas.microsoft.com/office/drawing/2014/main" id="{0B7D5F2D-1085-4523-9A56-C2B16A2F0464}"/>
                </a:ext>
              </a:extLst>
            </p:cNvPr>
            <p:cNvSpPr/>
            <p:nvPr userDrawn="1"/>
          </p:nvSpPr>
          <p:spPr>
            <a:xfrm>
              <a:off x="1973856" y="4814523"/>
              <a:ext cx="128016" cy="128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57" name="Group 56">
            <a:extLst>
              <a:ext uri="{FF2B5EF4-FFF2-40B4-BE49-F238E27FC236}">
                <a16:creationId xmlns:a16="http://schemas.microsoft.com/office/drawing/2014/main" id="{B2166A5C-6403-42D7-8962-0052BEA0363E}"/>
              </a:ext>
            </a:extLst>
          </p:cNvPr>
          <p:cNvGrpSpPr/>
          <p:nvPr userDrawn="1"/>
        </p:nvGrpSpPr>
        <p:grpSpPr>
          <a:xfrm>
            <a:off x="10087574" y="4439619"/>
            <a:ext cx="128016" cy="502920"/>
            <a:chOff x="1973856" y="4439619"/>
            <a:chExt cx="128016" cy="502920"/>
          </a:xfrm>
        </p:grpSpPr>
        <p:cxnSp>
          <p:nvCxnSpPr>
            <p:cNvPr id="58" name="Straight Connector 57">
              <a:extLst>
                <a:ext uri="{FF2B5EF4-FFF2-40B4-BE49-F238E27FC236}">
                  <a16:creationId xmlns:a16="http://schemas.microsoft.com/office/drawing/2014/main" id="{6BDD4C7A-BAE9-4341-ACA2-BC09D58B2EB2}"/>
                </a:ext>
              </a:extLst>
            </p:cNvPr>
            <p:cNvCxnSpPr>
              <a:cxnSpLocks/>
            </p:cNvCxnSpPr>
            <p:nvPr userDrawn="1"/>
          </p:nvCxnSpPr>
          <p:spPr>
            <a:xfrm rot="16200000">
              <a:off x="1818408" y="4659075"/>
              <a:ext cx="438912"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59" name="Oval 58">
              <a:extLst>
                <a:ext uri="{FF2B5EF4-FFF2-40B4-BE49-F238E27FC236}">
                  <a16:creationId xmlns:a16="http://schemas.microsoft.com/office/drawing/2014/main" id="{2092417B-AC2A-401B-90D8-62AA0CC234E7}"/>
                </a:ext>
              </a:extLst>
            </p:cNvPr>
            <p:cNvSpPr/>
            <p:nvPr userDrawn="1"/>
          </p:nvSpPr>
          <p:spPr>
            <a:xfrm>
              <a:off x="1973856" y="4814523"/>
              <a:ext cx="128016" cy="128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81" name="Group 80">
            <a:extLst>
              <a:ext uri="{FF2B5EF4-FFF2-40B4-BE49-F238E27FC236}">
                <a16:creationId xmlns:a16="http://schemas.microsoft.com/office/drawing/2014/main" id="{575A635E-0C3E-4F07-842B-60231D9875D4}"/>
              </a:ext>
            </a:extLst>
          </p:cNvPr>
          <p:cNvGrpSpPr/>
          <p:nvPr userDrawn="1"/>
        </p:nvGrpSpPr>
        <p:grpSpPr>
          <a:xfrm>
            <a:off x="3532404" y="3580937"/>
            <a:ext cx="256032" cy="1426311"/>
            <a:chOff x="3532404" y="3580937"/>
            <a:chExt cx="256032" cy="1426311"/>
          </a:xfrm>
        </p:grpSpPr>
        <p:cxnSp>
          <p:nvCxnSpPr>
            <p:cNvPr id="61" name="Straight Connector 60">
              <a:extLst>
                <a:ext uri="{FF2B5EF4-FFF2-40B4-BE49-F238E27FC236}">
                  <a16:creationId xmlns:a16="http://schemas.microsoft.com/office/drawing/2014/main" id="{CC9D07EB-53D6-4BBA-ACB6-E8F63F9A0835}"/>
                </a:ext>
              </a:extLst>
            </p:cNvPr>
            <p:cNvCxnSpPr>
              <a:cxnSpLocks/>
            </p:cNvCxnSpPr>
            <p:nvPr userDrawn="1"/>
          </p:nvCxnSpPr>
          <p:spPr>
            <a:xfrm rot="16200000">
              <a:off x="2997480" y="4243877"/>
              <a:ext cx="1325880"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62" name="Oval 61">
              <a:extLst>
                <a:ext uri="{FF2B5EF4-FFF2-40B4-BE49-F238E27FC236}">
                  <a16:creationId xmlns:a16="http://schemas.microsoft.com/office/drawing/2014/main" id="{45616335-BCB9-464C-BEA1-A1E7E74FD8BE}"/>
                </a:ext>
              </a:extLst>
            </p:cNvPr>
            <p:cNvSpPr/>
            <p:nvPr userDrawn="1"/>
          </p:nvSpPr>
          <p:spPr>
            <a:xfrm>
              <a:off x="3532404" y="4751216"/>
              <a:ext cx="256032" cy="2560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78" name="Group 77">
            <a:extLst>
              <a:ext uri="{FF2B5EF4-FFF2-40B4-BE49-F238E27FC236}">
                <a16:creationId xmlns:a16="http://schemas.microsoft.com/office/drawing/2014/main" id="{9703DC63-2401-4AD3-8B32-193667CD897E}"/>
              </a:ext>
            </a:extLst>
          </p:cNvPr>
          <p:cNvGrpSpPr/>
          <p:nvPr userDrawn="1"/>
        </p:nvGrpSpPr>
        <p:grpSpPr>
          <a:xfrm>
            <a:off x="5966465" y="3580937"/>
            <a:ext cx="256032" cy="1426311"/>
            <a:chOff x="5966465" y="3580937"/>
            <a:chExt cx="256032" cy="1426311"/>
          </a:xfrm>
        </p:grpSpPr>
        <p:cxnSp>
          <p:nvCxnSpPr>
            <p:cNvPr id="64" name="Straight Connector 63">
              <a:extLst>
                <a:ext uri="{FF2B5EF4-FFF2-40B4-BE49-F238E27FC236}">
                  <a16:creationId xmlns:a16="http://schemas.microsoft.com/office/drawing/2014/main" id="{16A6E3F7-6319-4441-AFD9-C3D4F2972FA5}"/>
                </a:ext>
              </a:extLst>
            </p:cNvPr>
            <p:cNvCxnSpPr>
              <a:cxnSpLocks/>
            </p:cNvCxnSpPr>
            <p:nvPr userDrawn="1"/>
          </p:nvCxnSpPr>
          <p:spPr>
            <a:xfrm rot="16200000">
              <a:off x="5431541" y="4243877"/>
              <a:ext cx="1325880"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65" name="Oval 64">
              <a:extLst>
                <a:ext uri="{FF2B5EF4-FFF2-40B4-BE49-F238E27FC236}">
                  <a16:creationId xmlns:a16="http://schemas.microsoft.com/office/drawing/2014/main" id="{4C9D2D7D-12CB-4802-999B-1D1F87BE0FA5}"/>
                </a:ext>
              </a:extLst>
            </p:cNvPr>
            <p:cNvSpPr/>
            <p:nvPr userDrawn="1"/>
          </p:nvSpPr>
          <p:spPr>
            <a:xfrm>
              <a:off x="5966465" y="4751216"/>
              <a:ext cx="256032" cy="2560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77" name="Group 76">
            <a:extLst>
              <a:ext uri="{FF2B5EF4-FFF2-40B4-BE49-F238E27FC236}">
                <a16:creationId xmlns:a16="http://schemas.microsoft.com/office/drawing/2014/main" id="{24158274-99B6-424C-9DB7-4B178174FCD6}"/>
              </a:ext>
            </a:extLst>
          </p:cNvPr>
          <p:cNvGrpSpPr/>
          <p:nvPr userDrawn="1"/>
        </p:nvGrpSpPr>
        <p:grpSpPr>
          <a:xfrm>
            <a:off x="8400525" y="3580937"/>
            <a:ext cx="256032" cy="1426311"/>
            <a:chOff x="8400525" y="3580937"/>
            <a:chExt cx="256032" cy="1426311"/>
          </a:xfrm>
        </p:grpSpPr>
        <p:cxnSp>
          <p:nvCxnSpPr>
            <p:cNvPr id="67" name="Straight Connector 66">
              <a:extLst>
                <a:ext uri="{FF2B5EF4-FFF2-40B4-BE49-F238E27FC236}">
                  <a16:creationId xmlns:a16="http://schemas.microsoft.com/office/drawing/2014/main" id="{8E62A3E4-AE49-44CE-8671-D9E2E7A149F4}"/>
                </a:ext>
              </a:extLst>
            </p:cNvPr>
            <p:cNvCxnSpPr>
              <a:cxnSpLocks/>
            </p:cNvCxnSpPr>
            <p:nvPr userDrawn="1"/>
          </p:nvCxnSpPr>
          <p:spPr>
            <a:xfrm rot="16200000">
              <a:off x="7865601" y="4243877"/>
              <a:ext cx="1325880"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68" name="Oval 67">
              <a:extLst>
                <a:ext uri="{FF2B5EF4-FFF2-40B4-BE49-F238E27FC236}">
                  <a16:creationId xmlns:a16="http://schemas.microsoft.com/office/drawing/2014/main" id="{D1DACA3F-BDD7-46A1-9FFC-5C9E3DC0319B}"/>
                </a:ext>
              </a:extLst>
            </p:cNvPr>
            <p:cNvSpPr/>
            <p:nvPr userDrawn="1"/>
          </p:nvSpPr>
          <p:spPr>
            <a:xfrm>
              <a:off x="8400525" y="4751216"/>
              <a:ext cx="256032" cy="2560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76" name="Group 75">
            <a:extLst>
              <a:ext uri="{FF2B5EF4-FFF2-40B4-BE49-F238E27FC236}">
                <a16:creationId xmlns:a16="http://schemas.microsoft.com/office/drawing/2014/main" id="{CDBF36D1-D00D-4D0E-A137-B0C1518AA950}"/>
              </a:ext>
            </a:extLst>
          </p:cNvPr>
          <p:cNvGrpSpPr/>
          <p:nvPr userDrawn="1"/>
        </p:nvGrpSpPr>
        <p:grpSpPr>
          <a:xfrm>
            <a:off x="10834585" y="3580937"/>
            <a:ext cx="256032" cy="1431463"/>
            <a:chOff x="10834585" y="3580937"/>
            <a:chExt cx="256032" cy="1431463"/>
          </a:xfrm>
        </p:grpSpPr>
        <p:cxnSp>
          <p:nvCxnSpPr>
            <p:cNvPr id="70" name="Straight Connector 69">
              <a:extLst>
                <a:ext uri="{FF2B5EF4-FFF2-40B4-BE49-F238E27FC236}">
                  <a16:creationId xmlns:a16="http://schemas.microsoft.com/office/drawing/2014/main" id="{FA69A115-43BB-4F45-8737-8989918E4F3D}"/>
                </a:ext>
              </a:extLst>
            </p:cNvPr>
            <p:cNvCxnSpPr>
              <a:cxnSpLocks/>
            </p:cNvCxnSpPr>
            <p:nvPr userDrawn="1"/>
          </p:nvCxnSpPr>
          <p:spPr>
            <a:xfrm rot="16200000">
              <a:off x="10299661" y="4243877"/>
              <a:ext cx="1325880"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71" name="Oval 70">
              <a:extLst>
                <a:ext uri="{FF2B5EF4-FFF2-40B4-BE49-F238E27FC236}">
                  <a16:creationId xmlns:a16="http://schemas.microsoft.com/office/drawing/2014/main" id="{F08C80E3-AE2D-440D-A9D5-30C4A542F095}"/>
                </a:ext>
              </a:extLst>
            </p:cNvPr>
            <p:cNvSpPr/>
            <p:nvPr userDrawn="1"/>
          </p:nvSpPr>
          <p:spPr>
            <a:xfrm>
              <a:off x="10834585" y="4756368"/>
              <a:ext cx="256032" cy="2560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sp>
        <p:nvSpPr>
          <p:cNvPr id="2" name="Title 1">
            <a:extLst>
              <a:ext uri="{FF2B5EF4-FFF2-40B4-BE49-F238E27FC236}">
                <a16:creationId xmlns:a16="http://schemas.microsoft.com/office/drawing/2014/main" id="{43FA2CB5-635E-4CF6-B11D-F2C5041ADBEA}"/>
              </a:ext>
            </a:extLst>
          </p:cNvPr>
          <p:cNvSpPr>
            <a:spLocks noGrp="1"/>
          </p:cNvSpPr>
          <p:nvPr userDrawn="1">
            <p:ph type="ctrTitle"/>
          </p:nvPr>
        </p:nvSpPr>
        <p:spPr>
          <a:xfrm>
            <a:off x="1524000" y="509764"/>
            <a:ext cx="9144000" cy="685801"/>
          </a:xfrm>
        </p:spPr>
        <p:txBody>
          <a:bodyPr anchor="t" anchorCtr="0">
            <a:normAutofit/>
          </a:bodyPr>
          <a:lstStyle>
            <a:lvl1pPr algn="ctr">
              <a:defRPr sz="4400"/>
            </a:lvl1pPr>
          </a:lstStyle>
          <a:p>
            <a:r>
              <a:rPr lang="en-US" smtClean="0"/>
              <a:t>Click to edit Master title style</a:t>
            </a:r>
            <a:endParaRPr lang="ru-RU"/>
          </a:p>
        </p:txBody>
      </p:sp>
      <p:sp>
        <p:nvSpPr>
          <p:cNvPr id="3" name="Subtitle 2">
            <a:extLst>
              <a:ext uri="{FF2B5EF4-FFF2-40B4-BE49-F238E27FC236}">
                <a16:creationId xmlns:a16="http://schemas.microsoft.com/office/drawing/2014/main" id="{69C4E9CB-8B65-4E12-967D-06EAE4393B42}"/>
              </a:ext>
            </a:extLst>
          </p:cNvPr>
          <p:cNvSpPr>
            <a:spLocks noGrp="1"/>
          </p:cNvSpPr>
          <p:nvPr userDrawn="1">
            <p:ph type="subTitle" idx="1"/>
          </p:nvPr>
        </p:nvSpPr>
        <p:spPr>
          <a:xfrm>
            <a:off x="1524000" y="1240970"/>
            <a:ext cx="9144000" cy="492294"/>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ru-RU"/>
          </a:p>
        </p:txBody>
      </p:sp>
      <p:sp>
        <p:nvSpPr>
          <p:cNvPr id="4" name="Date Placeholder 3">
            <a:extLst>
              <a:ext uri="{FF2B5EF4-FFF2-40B4-BE49-F238E27FC236}">
                <a16:creationId xmlns:a16="http://schemas.microsoft.com/office/drawing/2014/main" id="{2B3FA692-96F4-4A7F-8487-22F20A708F1C}"/>
              </a:ext>
            </a:extLst>
          </p:cNvPr>
          <p:cNvSpPr>
            <a:spLocks noGrp="1"/>
          </p:cNvSpPr>
          <p:nvPr userDrawn="1">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4664D6-8582-46BD-A2AC-DE5D9B2F3FBF}" type="datetime1">
              <a:rPr kumimoji="0" lang="ru-RU" sz="900" b="0" i="0" u="none" strike="noStrike" kern="1200" cap="none" spc="0" normalizeH="0" baseline="0" noProof="0" smtClean="0">
                <a:ln>
                  <a:noFill/>
                </a:ln>
                <a:solidFill>
                  <a:srgbClr val="454D55"/>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18.12.2018</a:t>
            </a:fld>
            <a:endParaRPr kumimoji="0" lang="ru-RU" sz="900" b="0" i="0" u="none" strike="noStrike" kern="1200" cap="none" spc="0" normalizeH="0" baseline="0" noProof="0">
              <a:ln>
                <a:noFill/>
              </a:ln>
              <a:solidFill>
                <a:srgbClr val="454D55"/>
              </a:solidFill>
              <a:effectLst/>
              <a:uLnTx/>
              <a:uFillTx/>
              <a:latin typeface="Tahoma"/>
              <a:ea typeface="+mn-ea"/>
              <a:cs typeface="+mn-cs"/>
            </a:endParaRPr>
          </a:p>
        </p:txBody>
      </p:sp>
      <p:sp>
        <p:nvSpPr>
          <p:cNvPr id="5" name="Footer Placeholder 4">
            <a:extLst>
              <a:ext uri="{FF2B5EF4-FFF2-40B4-BE49-F238E27FC236}">
                <a16:creationId xmlns:a16="http://schemas.microsoft.com/office/drawing/2014/main" id="{1792D85A-DF1E-4EFB-B064-60EF7F601D7D}"/>
              </a:ext>
            </a:extLst>
          </p:cNvPr>
          <p:cNvSpPr>
            <a:spLocks noGrp="1"/>
          </p:cNvSpPr>
          <p:nvPr userDrawn="1">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srgbClr val="8E006C"/>
              </a:solidFill>
              <a:effectLst/>
              <a:uLnTx/>
              <a:uFillTx/>
              <a:latin typeface="Tahoma"/>
              <a:ea typeface="+mn-ea"/>
              <a:cs typeface="+mn-cs"/>
            </a:endParaRPr>
          </a:p>
        </p:txBody>
      </p:sp>
      <p:sp>
        <p:nvSpPr>
          <p:cNvPr id="6" name="Slide Number Placeholder 5">
            <a:extLst>
              <a:ext uri="{FF2B5EF4-FFF2-40B4-BE49-F238E27FC236}">
                <a16:creationId xmlns:a16="http://schemas.microsoft.com/office/drawing/2014/main" id="{CAE20109-909E-4186-BEE5-888E05F28C67}"/>
              </a:ext>
            </a:extLst>
          </p:cNvPr>
          <p:cNvSpPr>
            <a:spLocks noGrp="1"/>
          </p:cNvSpPr>
          <p:nvPr userDrawn="1">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6075B66-BB0A-40EC-93F2-D831CFF2799C}" type="slidenum">
              <a:rPr kumimoji="0" lang="ru-RU" sz="900" b="0" i="0" u="none" strike="noStrike" kern="1200" cap="none" spc="0" normalizeH="0" baseline="0" noProof="0" smtClean="0">
                <a:ln>
                  <a:noFill/>
                </a:ln>
                <a:solidFill>
                  <a:srgbClr val="454D55"/>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ru-RU" sz="900" b="0" i="0" u="none" strike="noStrike" kern="1200" cap="none" spc="0" normalizeH="0" baseline="0" noProof="0">
              <a:ln>
                <a:noFill/>
              </a:ln>
              <a:solidFill>
                <a:srgbClr val="454D55"/>
              </a:solidFill>
              <a:effectLst/>
              <a:uLnTx/>
              <a:uFillTx/>
              <a:latin typeface="Times New Roman"/>
              <a:ea typeface="+mn-ea"/>
              <a:cs typeface="+mn-cs"/>
            </a:endParaRPr>
          </a:p>
        </p:txBody>
      </p:sp>
      <p:sp>
        <p:nvSpPr>
          <p:cNvPr id="8" name="Picture Placeholder 7">
            <a:extLst>
              <a:ext uri="{FF2B5EF4-FFF2-40B4-BE49-F238E27FC236}">
                <a16:creationId xmlns:a16="http://schemas.microsoft.com/office/drawing/2014/main" id="{42249841-1B5B-4DCB-8182-96027C01CEF4}"/>
              </a:ext>
            </a:extLst>
          </p:cNvPr>
          <p:cNvSpPr>
            <a:spLocks noGrp="1"/>
          </p:cNvSpPr>
          <p:nvPr userDrawn="1">
            <p:ph type="pic" sz="quarter" idx="13"/>
          </p:nvPr>
        </p:nvSpPr>
        <p:spPr>
          <a:xfrm>
            <a:off x="442913" y="633829"/>
            <a:ext cx="960120" cy="685800"/>
          </a:xfrm>
        </p:spPr>
        <p:txBody>
          <a:bodyPr anchor="ctr" anchorCtr="0">
            <a:noAutofit/>
          </a:bodyPr>
          <a:lstStyle>
            <a:lvl1pPr marL="0" indent="0" algn="ctr">
              <a:buNone/>
              <a:defRPr sz="1400"/>
            </a:lvl1pPr>
          </a:lstStyle>
          <a:p>
            <a:r>
              <a:rPr lang="en-US" smtClean="0"/>
              <a:t>Click icon to add picture</a:t>
            </a:r>
            <a:endParaRPr lang="ru-RU"/>
          </a:p>
        </p:txBody>
      </p:sp>
      <p:sp>
        <p:nvSpPr>
          <p:cNvPr id="11" name="Text Placeholder 10">
            <a:extLst>
              <a:ext uri="{FF2B5EF4-FFF2-40B4-BE49-F238E27FC236}">
                <a16:creationId xmlns:a16="http://schemas.microsoft.com/office/drawing/2014/main" id="{1005C338-76FB-4C4F-9EB1-183CFD6B9075}"/>
              </a:ext>
            </a:extLst>
          </p:cNvPr>
          <p:cNvSpPr>
            <a:spLocks noGrp="1"/>
          </p:cNvSpPr>
          <p:nvPr userDrawn="1">
            <p:ph type="body" sz="quarter" idx="14"/>
          </p:nvPr>
        </p:nvSpPr>
        <p:spPr>
          <a:xfrm>
            <a:off x="442913" y="1953305"/>
            <a:ext cx="1655064" cy="1627632"/>
          </a:xfrm>
          <a:solidFill>
            <a:schemeClr val="accent2"/>
          </a:solidFill>
        </p:spPr>
        <p:txBody>
          <a:bodyPr lIns="180000" anchor="ctr" anchorCtr="0">
            <a:noAutofit/>
          </a:bodyPr>
          <a:lstStyle>
            <a:lvl1pPr marL="144000" marR="0" indent="-144000" algn="l" defTabSz="914400" rtl="0" eaLnBrk="1" fontAlgn="auto" latinLnBrk="0" hangingPunct="1">
              <a:lnSpc>
                <a:spcPct val="90000"/>
              </a:lnSpc>
              <a:spcBef>
                <a:spcPts val="400"/>
              </a:spcBef>
              <a:spcAft>
                <a:spcPts val="0"/>
              </a:spcAft>
              <a:buClr>
                <a:schemeClr val="tx1"/>
              </a:buClr>
              <a:buSzTx/>
              <a:buFont typeface="Arial" panose="020B0604020202020204" pitchFamily="34" charset="0"/>
              <a:buChar char="•"/>
              <a:tabLst/>
              <a:defRPr sz="1400"/>
            </a:lvl1pPr>
            <a:lvl2pPr>
              <a:defRPr sz="1400"/>
            </a:lvl2pPr>
            <a:lvl3pPr>
              <a:defRPr sz="1400"/>
            </a:lvl3pPr>
            <a:lvl4pPr>
              <a:defRPr sz="1400"/>
            </a:lvl4pPr>
            <a:lvl5pPr>
              <a:defRPr sz="1400"/>
            </a:lvl5pPr>
          </a:lstStyle>
          <a:p>
            <a:pPr lvl="0"/>
            <a:r>
              <a:rPr lang="en-US" smtClean="0"/>
              <a:t>Edit Master text styles</a:t>
            </a:r>
          </a:p>
          <a:p>
            <a:pPr lvl="1"/>
            <a:r>
              <a:rPr lang="en-US" smtClean="0"/>
              <a:t>Second level</a:t>
            </a:r>
          </a:p>
        </p:txBody>
      </p:sp>
      <p:sp>
        <p:nvSpPr>
          <p:cNvPr id="13" name="Text Placeholder 12">
            <a:extLst>
              <a:ext uri="{FF2B5EF4-FFF2-40B4-BE49-F238E27FC236}">
                <a16:creationId xmlns:a16="http://schemas.microsoft.com/office/drawing/2014/main" id="{49C02438-F5BE-4F73-A18D-18ABFEC5C49B}"/>
              </a:ext>
            </a:extLst>
          </p:cNvPr>
          <p:cNvSpPr>
            <a:spLocks noGrp="1"/>
          </p:cNvSpPr>
          <p:nvPr userDrawn="1">
            <p:ph type="body" sz="quarter" idx="15" hasCustomPrompt="1"/>
          </p:nvPr>
        </p:nvSpPr>
        <p:spPr>
          <a:xfrm>
            <a:off x="938323"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00</a:t>
            </a:r>
            <a:endParaRPr lang="ru-RU" dirty="0"/>
          </a:p>
        </p:txBody>
      </p:sp>
      <p:sp>
        <p:nvSpPr>
          <p:cNvPr id="14" name="Text Placeholder 10">
            <a:extLst>
              <a:ext uri="{FF2B5EF4-FFF2-40B4-BE49-F238E27FC236}">
                <a16:creationId xmlns:a16="http://schemas.microsoft.com/office/drawing/2014/main" id="{6E96343E-2D2B-4C87-A7F9-DCCCCB97AF0E}"/>
              </a:ext>
            </a:extLst>
          </p:cNvPr>
          <p:cNvSpPr>
            <a:spLocks noGrp="1"/>
          </p:cNvSpPr>
          <p:nvPr userDrawn="1">
            <p:ph type="body" sz="quarter" idx="16"/>
          </p:nvPr>
        </p:nvSpPr>
        <p:spPr>
          <a:xfrm>
            <a:off x="2430495" y="1953305"/>
            <a:ext cx="2221992" cy="1627632"/>
          </a:xfrm>
          <a:solidFill>
            <a:schemeClr val="accent2"/>
          </a:solidFill>
        </p:spPr>
        <p:txBody>
          <a:bodyPr lIns="180000" anchor="ctr" anchorCtr="0">
            <a:noAutofit/>
          </a:bodyPr>
          <a:lstStyle>
            <a:lvl1pPr marL="144000" marR="0" indent="-144000" algn="l" defTabSz="914400" rtl="0" eaLnBrk="1" fontAlgn="auto" latinLnBrk="0" hangingPunct="1">
              <a:lnSpc>
                <a:spcPct val="90000"/>
              </a:lnSpc>
              <a:spcBef>
                <a:spcPts val="400"/>
              </a:spcBef>
              <a:spcAft>
                <a:spcPts val="0"/>
              </a:spcAft>
              <a:buClr>
                <a:schemeClr val="tx1"/>
              </a:buClr>
              <a:buSzTx/>
              <a:buFont typeface="Arial" panose="020B0604020202020204" pitchFamily="34" charset="0"/>
              <a:buChar char="•"/>
              <a:tabLst/>
              <a:defRPr sz="1400"/>
            </a:lvl1pPr>
            <a:lvl2pPr>
              <a:defRPr sz="1400"/>
            </a:lvl2pPr>
            <a:lvl3pPr>
              <a:defRPr sz="1400"/>
            </a:lvl3pPr>
            <a:lvl4pPr>
              <a:defRPr sz="1400"/>
            </a:lvl4pPr>
            <a:lvl5pPr>
              <a:defRPr sz="1400"/>
            </a:lvl5pPr>
          </a:lstStyle>
          <a:p>
            <a:pPr lvl="0"/>
            <a:r>
              <a:rPr lang="en-US" smtClean="0"/>
              <a:t>Edit Master text styles</a:t>
            </a:r>
          </a:p>
          <a:p>
            <a:pPr lvl="1"/>
            <a:r>
              <a:rPr lang="en-US" smtClean="0"/>
              <a:t>Second level</a:t>
            </a:r>
          </a:p>
        </p:txBody>
      </p:sp>
      <p:sp>
        <p:nvSpPr>
          <p:cNvPr id="15" name="Text Placeholder 10">
            <a:extLst>
              <a:ext uri="{FF2B5EF4-FFF2-40B4-BE49-F238E27FC236}">
                <a16:creationId xmlns:a16="http://schemas.microsoft.com/office/drawing/2014/main" id="{7BB84FDB-D513-4AC9-B712-08F2B06C1329}"/>
              </a:ext>
            </a:extLst>
          </p:cNvPr>
          <p:cNvSpPr>
            <a:spLocks noGrp="1"/>
          </p:cNvSpPr>
          <p:nvPr userDrawn="1">
            <p:ph type="body" sz="quarter" idx="17"/>
          </p:nvPr>
        </p:nvSpPr>
        <p:spPr>
          <a:xfrm>
            <a:off x="4985005" y="1953305"/>
            <a:ext cx="2221992" cy="1627632"/>
          </a:xfrm>
          <a:solidFill>
            <a:schemeClr val="accent2"/>
          </a:solidFill>
        </p:spPr>
        <p:txBody>
          <a:bodyPr lIns="180000" anchor="ctr" anchorCtr="0">
            <a:noAutofit/>
          </a:bodyPr>
          <a:lstStyle>
            <a:lvl1pPr marL="144000" marR="0" indent="-144000" algn="l" defTabSz="914400" rtl="0" eaLnBrk="1" fontAlgn="auto" latinLnBrk="0" hangingPunct="1">
              <a:lnSpc>
                <a:spcPct val="90000"/>
              </a:lnSpc>
              <a:spcBef>
                <a:spcPts val="400"/>
              </a:spcBef>
              <a:spcAft>
                <a:spcPts val="0"/>
              </a:spcAft>
              <a:buClr>
                <a:schemeClr val="tx1"/>
              </a:buClr>
              <a:buSzTx/>
              <a:buFont typeface="Arial" panose="020B0604020202020204" pitchFamily="34" charset="0"/>
              <a:buChar char="•"/>
              <a:tabLst/>
              <a:defRPr sz="1400"/>
            </a:lvl1pPr>
            <a:lvl2pPr>
              <a:defRPr sz="1400"/>
            </a:lvl2pPr>
            <a:lvl3pPr>
              <a:defRPr sz="1400"/>
            </a:lvl3pPr>
            <a:lvl4pPr>
              <a:defRPr sz="1400"/>
            </a:lvl4pPr>
            <a:lvl5pPr>
              <a:defRPr sz="1400"/>
            </a:lvl5pPr>
          </a:lstStyle>
          <a:p>
            <a:pPr lvl="0"/>
            <a:r>
              <a:rPr lang="en-US" smtClean="0"/>
              <a:t>Edit Master text styles</a:t>
            </a:r>
          </a:p>
          <a:p>
            <a:pPr lvl="1"/>
            <a:r>
              <a:rPr lang="en-US" smtClean="0"/>
              <a:t>Second level</a:t>
            </a:r>
          </a:p>
        </p:txBody>
      </p:sp>
      <p:sp>
        <p:nvSpPr>
          <p:cNvPr id="16" name="Text Placeholder 10">
            <a:extLst>
              <a:ext uri="{FF2B5EF4-FFF2-40B4-BE49-F238E27FC236}">
                <a16:creationId xmlns:a16="http://schemas.microsoft.com/office/drawing/2014/main" id="{FEA35609-E644-4DF0-8982-873C46185163}"/>
              </a:ext>
            </a:extLst>
          </p:cNvPr>
          <p:cNvSpPr>
            <a:spLocks noGrp="1"/>
          </p:cNvSpPr>
          <p:nvPr userDrawn="1">
            <p:ph type="body" sz="quarter" idx="18"/>
          </p:nvPr>
        </p:nvSpPr>
        <p:spPr>
          <a:xfrm>
            <a:off x="7539515" y="1953305"/>
            <a:ext cx="2221992" cy="1627632"/>
          </a:xfrm>
          <a:solidFill>
            <a:schemeClr val="accent2"/>
          </a:solidFill>
        </p:spPr>
        <p:txBody>
          <a:bodyPr lIns="180000" anchor="ctr" anchorCtr="0">
            <a:noAutofit/>
          </a:bodyPr>
          <a:lstStyle>
            <a:lvl1pPr marL="144000" marR="0" indent="-144000" algn="l" defTabSz="914400" rtl="0" eaLnBrk="1" fontAlgn="auto" latinLnBrk="0" hangingPunct="1">
              <a:lnSpc>
                <a:spcPct val="90000"/>
              </a:lnSpc>
              <a:spcBef>
                <a:spcPts val="400"/>
              </a:spcBef>
              <a:spcAft>
                <a:spcPts val="0"/>
              </a:spcAft>
              <a:buClr>
                <a:schemeClr val="tx1"/>
              </a:buClr>
              <a:buSzTx/>
              <a:buFont typeface="Arial" panose="020B0604020202020204" pitchFamily="34" charset="0"/>
              <a:buChar char="•"/>
              <a:tabLst/>
              <a:defRPr sz="1400"/>
            </a:lvl1pPr>
            <a:lvl2pPr>
              <a:defRPr sz="1400"/>
            </a:lvl2pPr>
            <a:lvl3pPr>
              <a:defRPr sz="1400"/>
            </a:lvl3pPr>
            <a:lvl4pPr>
              <a:defRPr sz="1400"/>
            </a:lvl4pPr>
            <a:lvl5pPr>
              <a:defRPr sz="1400"/>
            </a:lvl5pPr>
          </a:lstStyle>
          <a:p>
            <a:pPr lvl="0"/>
            <a:r>
              <a:rPr lang="en-US" smtClean="0"/>
              <a:t>Edit Master text styles</a:t>
            </a:r>
          </a:p>
          <a:p>
            <a:pPr lvl="1"/>
            <a:r>
              <a:rPr lang="en-US" smtClean="0"/>
              <a:t>Second level</a:t>
            </a:r>
          </a:p>
        </p:txBody>
      </p:sp>
      <p:sp>
        <p:nvSpPr>
          <p:cNvPr id="17" name="Text Placeholder 10">
            <a:extLst>
              <a:ext uri="{FF2B5EF4-FFF2-40B4-BE49-F238E27FC236}">
                <a16:creationId xmlns:a16="http://schemas.microsoft.com/office/drawing/2014/main" id="{56BC7BD0-6D40-4DA2-9119-3D744AC98825}"/>
              </a:ext>
            </a:extLst>
          </p:cNvPr>
          <p:cNvSpPr>
            <a:spLocks noGrp="1"/>
          </p:cNvSpPr>
          <p:nvPr userDrawn="1">
            <p:ph type="body" sz="quarter" idx="19"/>
          </p:nvPr>
        </p:nvSpPr>
        <p:spPr>
          <a:xfrm>
            <a:off x="10094024" y="1953305"/>
            <a:ext cx="1655064" cy="1627632"/>
          </a:xfrm>
          <a:solidFill>
            <a:schemeClr val="accent2"/>
          </a:solidFill>
        </p:spPr>
        <p:txBody>
          <a:bodyPr lIns="144000" anchor="ctr" anchorCtr="0">
            <a:noAutofit/>
          </a:bodyPr>
          <a:lstStyle>
            <a:lvl1pPr marL="144000" marR="0" indent="-144000" algn="l" defTabSz="914400" rtl="0" eaLnBrk="1" fontAlgn="auto" latinLnBrk="0" hangingPunct="1">
              <a:lnSpc>
                <a:spcPct val="90000"/>
              </a:lnSpc>
              <a:spcBef>
                <a:spcPts val="400"/>
              </a:spcBef>
              <a:spcAft>
                <a:spcPts val="0"/>
              </a:spcAft>
              <a:buClr>
                <a:schemeClr val="tx1"/>
              </a:buClr>
              <a:buSzTx/>
              <a:buFont typeface="Arial" panose="020B0604020202020204" pitchFamily="34" charset="0"/>
              <a:buChar char="•"/>
              <a:tabLst/>
              <a:defRPr sz="1400"/>
            </a:lvl1pPr>
            <a:lvl2pPr>
              <a:defRPr sz="1400"/>
            </a:lvl2pPr>
            <a:lvl3pPr>
              <a:defRPr sz="1400"/>
            </a:lvl3pPr>
            <a:lvl4pPr>
              <a:defRPr sz="1400"/>
            </a:lvl4pPr>
            <a:lvl5pPr>
              <a:defRPr sz="1400"/>
            </a:lvl5pPr>
          </a:lstStyle>
          <a:p>
            <a:pPr lvl="0"/>
            <a:r>
              <a:rPr lang="en-US" smtClean="0"/>
              <a:t>Edit Master text styles</a:t>
            </a:r>
          </a:p>
          <a:p>
            <a:pPr lvl="1"/>
            <a:r>
              <a:rPr lang="en-US" smtClean="0"/>
              <a:t>Second level</a:t>
            </a:r>
          </a:p>
        </p:txBody>
      </p:sp>
      <p:sp>
        <p:nvSpPr>
          <p:cNvPr id="19" name="Text Placeholder 12">
            <a:extLst>
              <a:ext uri="{FF2B5EF4-FFF2-40B4-BE49-F238E27FC236}">
                <a16:creationId xmlns:a16="http://schemas.microsoft.com/office/drawing/2014/main" id="{804D7697-ED6C-474A-BC1C-AC319C4D1111}"/>
              </a:ext>
            </a:extLst>
          </p:cNvPr>
          <p:cNvSpPr>
            <a:spLocks noGrp="1"/>
          </p:cNvSpPr>
          <p:nvPr userDrawn="1">
            <p:ph type="body" sz="quarter" idx="20" hasCustomPrompt="1"/>
          </p:nvPr>
        </p:nvSpPr>
        <p:spPr>
          <a:xfrm>
            <a:off x="10676389"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12</a:t>
            </a:r>
            <a:endParaRPr lang="ru-RU" dirty="0"/>
          </a:p>
        </p:txBody>
      </p:sp>
      <p:sp>
        <p:nvSpPr>
          <p:cNvPr id="20" name="Text Placeholder 12">
            <a:extLst>
              <a:ext uri="{FF2B5EF4-FFF2-40B4-BE49-F238E27FC236}">
                <a16:creationId xmlns:a16="http://schemas.microsoft.com/office/drawing/2014/main" id="{F096A408-4C73-43FA-9BB3-9715B82B3D2B}"/>
              </a:ext>
            </a:extLst>
          </p:cNvPr>
          <p:cNvSpPr>
            <a:spLocks noGrp="1"/>
          </p:cNvSpPr>
          <p:nvPr userDrawn="1">
            <p:ph type="body" sz="quarter" idx="21" hasCustomPrompt="1"/>
          </p:nvPr>
        </p:nvSpPr>
        <p:spPr>
          <a:xfrm>
            <a:off x="1749828"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01</a:t>
            </a:r>
            <a:endParaRPr lang="ru-RU" dirty="0"/>
          </a:p>
        </p:txBody>
      </p:sp>
      <p:sp>
        <p:nvSpPr>
          <p:cNvPr id="21" name="Text Placeholder 12">
            <a:extLst>
              <a:ext uri="{FF2B5EF4-FFF2-40B4-BE49-F238E27FC236}">
                <a16:creationId xmlns:a16="http://schemas.microsoft.com/office/drawing/2014/main" id="{C5B11A21-C8C4-419F-851D-CD63CACCAEC4}"/>
              </a:ext>
            </a:extLst>
          </p:cNvPr>
          <p:cNvSpPr>
            <a:spLocks noGrp="1"/>
          </p:cNvSpPr>
          <p:nvPr userDrawn="1">
            <p:ph type="body" sz="quarter" idx="22" hasCustomPrompt="1"/>
          </p:nvPr>
        </p:nvSpPr>
        <p:spPr>
          <a:xfrm>
            <a:off x="2561333"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02</a:t>
            </a:r>
            <a:endParaRPr lang="ru-RU" dirty="0"/>
          </a:p>
        </p:txBody>
      </p:sp>
      <p:sp>
        <p:nvSpPr>
          <p:cNvPr id="22" name="Text Placeholder 12">
            <a:extLst>
              <a:ext uri="{FF2B5EF4-FFF2-40B4-BE49-F238E27FC236}">
                <a16:creationId xmlns:a16="http://schemas.microsoft.com/office/drawing/2014/main" id="{C61FE761-D585-4D37-9741-3F2923A03B01}"/>
              </a:ext>
            </a:extLst>
          </p:cNvPr>
          <p:cNvSpPr>
            <a:spLocks noGrp="1"/>
          </p:cNvSpPr>
          <p:nvPr userDrawn="1">
            <p:ph type="body" sz="quarter" idx="23" hasCustomPrompt="1"/>
          </p:nvPr>
        </p:nvSpPr>
        <p:spPr>
          <a:xfrm>
            <a:off x="9864879"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11</a:t>
            </a:r>
            <a:endParaRPr lang="ru-RU" dirty="0"/>
          </a:p>
        </p:txBody>
      </p:sp>
      <p:sp>
        <p:nvSpPr>
          <p:cNvPr id="23" name="Text Placeholder 12">
            <a:extLst>
              <a:ext uri="{FF2B5EF4-FFF2-40B4-BE49-F238E27FC236}">
                <a16:creationId xmlns:a16="http://schemas.microsoft.com/office/drawing/2014/main" id="{AEF88759-07E7-421C-98C4-6C5962899D05}"/>
              </a:ext>
            </a:extLst>
          </p:cNvPr>
          <p:cNvSpPr>
            <a:spLocks noGrp="1"/>
          </p:cNvSpPr>
          <p:nvPr userDrawn="1">
            <p:ph type="body" sz="quarter" idx="24" hasCustomPrompt="1"/>
          </p:nvPr>
        </p:nvSpPr>
        <p:spPr>
          <a:xfrm>
            <a:off x="8241868"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09</a:t>
            </a:r>
            <a:endParaRPr lang="ru-RU" dirty="0"/>
          </a:p>
        </p:txBody>
      </p:sp>
      <p:sp>
        <p:nvSpPr>
          <p:cNvPr id="24" name="Text Placeholder 12">
            <a:extLst>
              <a:ext uri="{FF2B5EF4-FFF2-40B4-BE49-F238E27FC236}">
                <a16:creationId xmlns:a16="http://schemas.microsoft.com/office/drawing/2014/main" id="{46CC2679-5DDB-45BD-AFC4-C0E40C90A9F1}"/>
              </a:ext>
            </a:extLst>
          </p:cNvPr>
          <p:cNvSpPr>
            <a:spLocks noGrp="1"/>
          </p:cNvSpPr>
          <p:nvPr userDrawn="1">
            <p:ph type="body" sz="quarter" idx="25" hasCustomPrompt="1"/>
          </p:nvPr>
        </p:nvSpPr>
        <p:spPr>
          <a:xfrm>
            <a:off x="6618858"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07</a:t>
            </a:r>
            <a:endParaRPr lang="ru-RU" dirty="0"/>
          </a:p>
        </p:txBody>
      </p:sp>
      <p:sp>
        <p:nvSpPr>
          <p:cNvPr id="25" name="Text Placeholder 12">
            <a:extLst>
              <a:ext uri="{FF2B5EF4-FFF2-40B4-BE49-F238E27FC236}">
                <a16:creationId xmlns:a16="http://schemas.microsoft.com/office/drawing/2014/main" id="{02ABD78C-73AA-439C-A5BE-17644A96282B}"/>
              </a:ext>
            </a:extLst>
          </p:cNvPr>
          <p:cNvSpPr>
            <a:spLocks noGrp="1"/>
          </p:cNvSpPr>
          <p:nvPr userDrawn="1">
            <p:ph type="body" sz="quarter" idx="26" hasCustomPrompt="1"/>
          </p:nvPr>
        </p:nvSpPr>
        <p:spPr>
          <a:xfrm>
            <a:off x="5807353"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06</a:t>
            </a:r>
            <a:endParaRPr lang="ru-RU" dirty="0"/>
          </a:p>
        </p:txBody>
      </p:sp>
      <p:sp>
        <p:nvSpPr>
          <p:cNvPr id="26" name="Text Placeholder 12">
            <a:extLst>
              <a:ext uri="{FF2B5EF4-FFF2-40B4-BE49-F238E27FC236}">
                <a16:creationId xmlns:a16="http://schemas.microsoft.com/office/drawing/2014/main" id="{272124E2-B2DD-45A6-ABE6-459C7038FBB5}"/>
              </a:ext>
            </a:extLst>
          </p:cNvPr>
          <p:cNvSpPr>
            <a:spLocks noGrp="1"/>
          </p:cNvSpPr>
          <p:nvPr userDrawn="1">
            <p:ph type="body" sz="quarter" idx="27" hasCustomPrompt="1"/>
          </p:nvPr>
        </p:nvSpPr>
        <p:spPr>
          <a:xfrm>
            <a:off x="4995848"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05</a:t>
            </a:r>
            <a:endParaRPr lang="ru-RU" dirty="0"/>
          </a:p>
        </p:txBody>
      </p:sp>
      <p:sp>
        <p:nvSpPr>
          <p:cNvPr id="27" name="Text Placeholder 12">
            <a:extLst>
              <a:ext uri="{FF2B5EF4-FFF2-40B4-BE49-F238E27FC236}">
                <a16:creationId xmlns:a16="http://schemas.microsoft.com/office/drawing/2014/main" id="{37660DC0-4623-45A5-84FE-A8AB30FB91DF}"/>
              </a:ext>
            </a:extLst>
          </p:cNvPr>
          <p:cNvSpPr>
            <a:spLocks noGrp="1"/>
          </p:cNvSpPr>
          <p:nvPr userDrawn="1">
            <p:ph type="body" sz="quarter" idx="28" hasCustomPrompt="1"/>
          </p:nvPr>
        </p:nvSpPr>
        <p:spPr>
          <a:xfrm>
            <a:off x="4184343"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04</a:t>
            </a:r>
            <a:endParaRPr lang="ru-RU" dirty="0"/>
          </a:p>
        </p:txBody>
      </p:sp>
      <p:sp>
        <p:nvSpPr>
          <p:cNvPr id="28" name="Text Placeholder 12">
            <a:extLst>
              <a:ext uri="{FF2B5EF4-FFF2-40B4-BE49-F238E27FC236}">
                <a16:creationId xmlns:a16="http://schemas.microsoft.com/office/drawing/2014/main" id="{1324C94E-2600-4373-9B3A-E70E6F6E3EAE}"/>
              </a:ext>
            </a:extLst>
          </p:cNvPr>
          <p:cNvSpPr>
            <a:spLocks noGrp="1"/>
          </p:cNvSpPr>
          <p:nvPr userDrawn="1">
            <p:ph type="body" sz="quarter" idx="29" hasCustomPrompt="1"/>
          </p:nvPr>
        </p:nvSpPr>
        <p:spPr>
          <a:xfrm>
            <a:off x="3372838"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03</a:t>
            </a:r>
            <a:endParaRPr lang="ru-RU" dirty="0"/>
          </a:p>
        </p:txBody>
      </p:sp>
      <p:sp>
        <p:nvSpPr>
          <p:cNvPr id="29" name="Text Placeholder 12">
            <a:extLst>
              <a:ext uri="{FF2B5EF4-FFF2-40B4-BE49-F238E27FC236}">
                <a16:creationId xmlns:a16="http://schemas.microsoft.com/office/drawing/2014/main" id="{C1ED5B50-C717-4ECD-9434-0C486B1FA95B}"/>
              </a:ext>
            </a:extLst>
          </p:cNvPr>
          <p:cNvSpPr>
            <a:spLocks noGrp="1"/>
          </p:cNvSpPr>
          <p:nvPr userDrawn="1">
            <p:ph type="body" sz="quarter" idx="30" hasCustomPrompt="1"/>
          </p:nvPr>
        </p:nvSpPr>
        <p:spPr>
          <a:xfrm>
            <a:off x="7430363"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08</a:t>
            </a:r>
            <a:endParaRPr lang="ru-RU" dirty="0"/>
          </a:p>
        </p:txBody>
      </p:sp>
      <p:sp>
        <p:nvSpPr>
          <p:cNvPr id="30" name="Text Placeholder 12">
            <a:extLst>
              <a:ext uri="{FF2B5EF4-FFF2-40B4-BE49-F238E27FC236}">
                <a16:creationId xmlns:a16="http://schemas.microsoft.com/office/drawing/2014/main" id="{E91BD8A6-461F-4EAC-82F8-A744495D6BFF}"/>
              </a:ext>
            </a:extLst>
          </p:cNvPr>
          <p:cNvSpPr>
            <a:spLocks noGrp="1"/>
          </p:cNvSpPr>
          <p:nvPr userDrawn="1">
            <p:ph type="body" sz="quarter" idx="31" hasCustomPrompt="1"/>
          </p:nvPr>
        </p:nvSpPr>
        <p:spPr>
          <a:xfrm>
            <a:off x="9053373"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10</a:t>
            </a:r>
            <a:endParaRPr lang="ru-RU" dirty="0"/>
          </a:p>
        </p:txBody>
      </p:sp>
      <p:sp>
        <p:nvSpPr>
          <p:cNvPr id="83" name="Text Placeholder 82">
            <a:extLst>
              <a:ext uri="{FF2B5EF4-FFF2-40B4-BE49-F238E27FC236}">
                <a16:creationId xmlns:a16="http://schemas.microsoft.com/office/drawing/2014/main" id="{3070E194-AAC8-4E23-9F2B-5946DF5D2178}"/>
              </a:ext>
            </a:extLst>
          </p:cNvPr>
          <p:cNvSpPr>
            <a:spLocks noGrp="1"/>
          </p:cNvSpPr>
          <p:nvPr>
            <p:ph type="body" sz="quarter" idx="32" hasCustomPrompt="1"/>
          </p:nvPr>
        </p:nvSpPr>
        <p:spPr>
          <a:xfrm>
            <a:off x="896857"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Dec</a:t>
            </a:r>
            <a:endParaRPr lang="ru-RU" dirty="0"/>
          </a:p>
        </p:txBody>
      </p:sp>
      <p:sp>
        <p:nvSpPr>
          <p:cNvPr id="84" name="Text Placeholder 82">
            <a:extLst>
              <a:ext uri="{FF2B5EF4-FFF2-40B4-BE49-F238E27FC236}">
                <a16:creationId xmlns:a16="http://schemas.microsoft.com/office/drawing/2014/main" id="{53A9E9CF-C53C-41F0-8DEE-872DBB4377F5}"/>
              </a:ext>
            </a:extLst>
          </p:cNvPr>
          <p:cNvSpPr>
            <a:spLocks noGrp="1"/>
          </p:cNvSpPr>
          <p:nvPr>
            <p:ph type="body" sz="quarter" idx="33" hasCustomPrompt="1"/>
          </p:nvPr>
        </p:nvSpPr>
        <p:spPr>
          <a:xfrm>
            <a:off x="10630020"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Dec</a:t>
            </a:r>
            <a:endParaRPr lang="ru-RU" dirty="0"/>
          </a:p>
        </p:txBody>
      </p:sp>
      <p:sp>
        <p:nvSpPr>
          <p:cNvPr id="85" name="Text Placeholder 82">
            <a:extLst>
              <a:ext uri="{FF2B5EF4-FFF2-40B4-BE49-F238E27FC236}">
                <a16:creationId xmlns:a16="http://schemas.microsoft.com/office/drawing/2014/main" id="{72AE6501-3FB0-4A7D-9A36-B350AEC3CAED}"/>
              </a:ext>
            </a:extLst>
          </p:cNvPr>
          <p:cNvSpPr>
            <a:spLocks noGrp="1"/>
          </p:cNvSpPr>
          <p:nvPr>
            <p:ph type="body" sz="quarter" idx="34" hasCustomPrompt="1"/>
          </p:nvPr>
        </p:nvSpPr>
        <p:spPr>
          <a:xfrm>
            <a:off x="1707954"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Jan</a:t>
            </a:r>
            <a:endParaRPr lang="ru-RU" dirty="0"/>
          </a:p>
        </p:txBody>
      </p:sp>
      <p:sp>
        <p:nvSpPr>
          <p:cNvPr id="86" name="Text Placeholder 82">
            <a:extLst>
              <a:ext uri="{FF2B5EF4-FFF2-40B4-BE49-F238E27FC236}">
                <a16:creationId xmlns:a16="http://schemas.microsoft.com/office/drawing/2014/main" id="{CB3FC7F1-097D-46A1-B741-A527899C4866}"/>
              </a:ext>
            </a:extLst>
          </p:cNvPr>
          <p:cNvSpPr>
            <a:spLocks noGrp="1"/>
          </p:cNvSpPr>
          <p:nvPr>
            <p:ph type="body" sz="quarter" idx="35" hasCustomPrompt="1"/>
          </p:nvPr>
        </p:nvSpPr>
        <p:spPr>
          <a:xfrm>
            <a:off x="2519051"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Feb</a:t>
            </a:r>
            <a:endParaRPr lang="ru-RU" dirty="0"/>
          </a:p>
        </p:txBody>
      </p:sp>
      <p:sp>
        <p:nvSpPr>
          <p:cNvPr id="87" name="Text Placeholder 82">
            <a:extLst>
              <a:ext uri="{FF2B5EF4-FFF2-40B4-BE49-F238E27FC236}">
                <a16:creationId xmlns:a16="http://schemas.microsoft.com/office/drawing/2014/main" id="{FC859E34-D208-4716-9A67-734A70457550}"/>
              </a:ext>
            </a:extLst>
          </p:cNvPr>
          <p:cNvSpPr>
            <a:spLocks noGrp="1"/>
          </p:cNvSpPr>
          <p:nvPr>
            <p:ph type="body" sz="quarter" idx="36" hasCustomPrompt="1"/>
          </p:nvPr>
        </p:nvSpPr>
        <p:spPr>
          <a:xfrm>
            <a:off x="3330148"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Mar</a:t>
            </a:r>
            <a:endParaRPr lang="ru-RU" dirty="0"/>
          </a:p>
        </p:txBody>
      </p:sp>
      <p:sp>
        <p:nvSpPr>
          <p:cNvPr id="88" name="Text Placeholder 82">
            <a:extLst>
              <a:ext uri="{FF2B5EF4-FFF2-40B4-BE49-F238E27FC236}">
                <a16:creationId xmlns:a16="http://schemas.microsoft.com/office/drawing/2014/main" id="{049E8B34-6A64-4BBD-A35C-22A6CA41E353}"/>
              </a:ext>
            </a:extLst>
          </p:cNvPr>
          <p:cNvSpPr>
            <a:spLocks noGrp="1"/>
          </p:cNvSpPr>
          <p:nvPr>
            <p:ph type="body" sz="quarter" idx="37" hasCustomPrompt="1"/>
          </p:nvPr>
        </p:nvSpPr>
        <p:spPr>
          <a:xfrm>
            <a:off x="4141245"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Apr</a:t>
            </a:r>
            <a:endParaRPr lang="ru-RU" dirty="0"/>
          </a:p>
        </p:txBody>
      </p:sp>
      <p:sp>
        <p:nvSpPr>
          <p:cNvPr id="89" name="Text Placeholder 82">
            <a:extLst>
              <a:ext uri="{FF2B5EF4-FFF2-40B4-BE49-F238E27FC236}">
                <a16:creationId xmlns:a16="http://schemas.microsoft.com/office/drawing/2014/main" id="{97904633-5897-42A4-AF0F-2EA51A800CF5}"/>
              </a:ext>
            </a:extLst>
          </p:cNvPr>
          <p:cNvSpPr>
            <a:spLocks noGrp="1"/>
          </p:cNvSpPr>
          <p:nvPr>
            <p:ph type="body" sz="quarter" idx="38" hasCustomPrompt="1"/>
          </p:nvPr>
        </p:nvSpPr>
        <p:spPr>
          <a:xfrm>
            <a:off x="4952342"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May</a:t>
            </a:r>
            <a:endParaRPr lang="ru-RU" dirty="0"/>
          </a:p>
        </p:txBody>
      </p:sp>
      <p:sp>
        <p:nvSpPr>
          <p:cNvPr id="90" name="Text Placeholder 82">
            <a:extLst>
              <a:ext uri="{FF2B5EF4-FFF2-40B4-BE49-F238E27FC236}">
                <a16:creationId xmlns:a16="http://schemas.microsoft.com/office/drawing/2014/main" id="{79DD194B-FCD9-41BA-9509-A8B90C84FE97}"/>
              </a:ext>
            </a:extLst>
          </p:cNvPr>
          <p:cNvSpPr>
            <a:spLocks noGrp="1"/>
          </p:cNvSpPr>
          <p:nvPr>
            <p:ph type="body" sz="quarter" idx="39" hasCustomPrompt="1"/>
          </p:nvPr>
        </p:nvSpPr>
        <p:spPr>
          <a:xfrm>
            <a:off x="5763439"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Jun</a:t>
            </a:r>
            <a:endParaRPr lang="ru-RU" dirty="0"/>
          </a:p>
        </p:txBody>
      </p:sp>
      <p:sp>
        <p:nvSpPr>
          <p:cNvPr id="91" name="Text Placeholder 82">
            <a:extLst>
              <a:ext uri="{FF2B5EF4-FFF2-40B4-BE49-F238E27FC236}">
                <a16:creationId xmlns:a16="http://schemas.microsoft.com/office/drawing/2014/main" id="{DB6D9DFF-FF4C-4CE7-8978-80DBC6D9C1AD}"/>
              </a:ext>
            </a:extLst>
          </p:cNvPr>
          <p:cNvSpPr>
            <a:spLocks noGrp="1"/>
          </p:cNvSpPr>
          <p:nvPr>
            <p:ph type="body" sz="quarter" idx="40" hasCustomPrompt="1"/>
          </p:nvPr>
        </p:nvSpPr>
        <p:spPr>
          <a:xfrm>
            <a:off x="6574536"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Jul</a:t>
            </a:r>
            <a:endParaRPr lang="ru-RU" dirty="0"/>
          </a:p>
        </p:txBody>
      </p:sp>
      <p:sp>
        <p:nvSpPr>
          <p:cNvPr id="92" name="Text Placeholder 82">
            <a:extLst>
              <a:ext uri="{FF2B5EF4-FFF2-40B4-BE49-F238E27FC236}">
                <a16:creationId xmlns:a16="http://schemas.microsoft.com/office/drawing/2014/main" id="{1AF51762-8702-4718-B74C-51EF4D498495}"/>
              </a:ext>
            </a:extLst>
          </p:cNvPr>
          <p:cNvSpPr>
            <a:spLocks noGrp="1"/>
          </p:cNvSpPr>
          <p:nvPr>
            <p:ph type="body" sz="quarter" idx="41" hasCustomPrompt="1"/>
          </p:nvPr>
        </p:nvSpPr>
        <p:spPr>
          <a:xfrm>
            <a:off x="7385633"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Aug</a:t>
            </a:r>
            <a:endParaRPr lang="ru-RU" dirty="0"/>
          </a:p>
        </p:txBody>
      </p:sp>
      <p:sp>
        <p:nvSpPr>
          <p:cNvPr id="93" name="Text Placeholder 82">
            <a:extLst>
              <a:ext uri="{FF2B5EF4-FFF2-40B4-BE49-F238E27FC236}">
                <a16:creationId xmlns:a16="http://schemas.microsoft.com/office/drawing/2014/main" id="{B94382F6-3287-40E9-A2C6-E28B5F7F051C}"/>
              </a:ext>
            </a:extLst>
          </p:cNvPr>
          <p:cNvSpPr>
            <a:spLocks noGrp="1"/>
          </p:cNvSpPr>
          <p:nvPr>
            <p:ph type="body" sz="quarter" idx="42" hasCustomPrompt="1"/>
          </p:nvPr>
        </p:nvSpPr>
        <p:spPr>
          <a:xfrm>
            <a:off x="8196730"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Sep</a:t>
            </a:r>
            <a:endParaRPr lang="ru-RU" dirty="0"/>
          </a:p>
        </p:txBody>
      </p:sp>
      <p:sp>
        <p:nvSpPr>
          <p:cNvPr id="94" name="Text Placeholder 82">
            <a:extLst>
              <a:ext uri="{FF2B5EF4-FFF2-40B4-BE49-F238E27FC236}">
                <a16:creationId xmlns:a16="http://schemas.microsoft.com/office/drawing/2014/main" id="{138544EE-C7F5-4BEA-B814-148F88843B81}"/>
              </a:ext>
            </a:extLst>
          </p:cNvPr>
          <p:cNvSpPr>
            <a:spLocks noGrp="1"/>
          </p:cNvSpPr>
          <p:nvPr>
            <p:ph type="body" sz="quarter" idx="43" hasCustomPrompt="1"/>
          </p:nvPr>
        </p:nvSpPr>
        <p:spPr>
          <a:xfrm>
            <a:off x="9007827"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Oct</a:t>
            </a:r>
            <a:endParaRPr lang="ru-RU" dirty="0"/>
          </a:p>
        </p:txBody>
      </p:sp>
      <p:sp>
        <p:nvSpPr>
          <p:cNvPr id="95" name="Text Placeholder 82">
            <a:extLst>
              <a:ext uri="{FF2B5EF4-FFF2-40B4-BE49-F238E27FC236}">
                <a16:creationId xmlns:a16="http://schemas.microsoft.com/office/drawing/2014/main" id="{D4154B6A-8576-4E34-B9F7-848562D0FAC9}"/>
              </a:ext>
            </a:extLst>
          </p:cNvPr>
          <p:cNvSpPr>
            <a:spLocks noGrp="1"/>
          </p:cNvSpPr>
          <p:nvPr>
            <p:ph type="body" sz="quarter" idx="44" hasCustomPrompt="1"/>
          </p:nvPr>
        </p:nvSpPr>
        <p:spPr>
          <a:xfrm>
            <a:off x="9818924"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Nov</a:t>
            </a:r>
            <a:endParaRPr lang="ru-RU" dirty="0"/>
          </a:p>
        </p:txBody>
      </p:sp>
      <p:sp>
        <p:nvSpPr>
          <p:cNvPr id="96" name="Text Placeholder 82">
            <a:extLst>
              <a:ext uri="{FF2B5EF4-FFF2-40B4-BE49-F238E27FC236}">
                <a16:creationId xmlns:a16="http://schemas.microsoft.com/office/drawing/2014/main" id="{50E931AF-D6F2-4AD6-AAD8-8472B8635808}"/>
              </a:ext>
            </a:extLst>
          </p:cNvPr>
          <p:cNvSpPr>
            <a:spLocks noGrp="1"/>
          </p:cNvSpPr>
          <p:nvPr>
            <p:ph type="body" sz="quarter" idx="45" hasCustomPrompt="1"/>
          </p:nvPr>
        </p:nvSpPr>
        <p:spPr>
          <a:xfrm>
            <a:off x="896857" y="5311873"/>
            <a:ext cx="665162" cy="268288"/>
          </a:xfrm>
        </p:spPr>
        <p:txBody>
          <a:bodyPr lIns="0" tIns="0" rIns="0" bIns="0" anchor="ctr" anchorCtr="0">
            <a:noAutofit/>
          </a:bodyPr>
          <a:lstStyle>
            <a:lvl1pPr marL="0" indent="0" algn="ctr">
              <a:buNone/>
              <a:defRPr sz="1800">
                <a:solidFill>
                  <a:schemeClr val="tx1"/>
                </a:solidFill>
                <a:latin typeface="+mj-lt"/>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Start</a:t>
            </a:r>
            <a:endParaRPr lang="ru-RU" dirty="0"/>
          </a:p>
        </p:txBody>
      </p:sp>
      <p:sp>
        <p:nvSpPr>
          <p:cNvPr id="97" name="Text Placeholder 82">
            <a:extLst>
              <a:ext uri="{FF2B5EF4-FFF2-40B4-BE49-F238E27FC236}">
                <a16:creationId xmlns:a16="http://schemas.microsoft.com/office/drawing/2014/main" id="{AAEA2E2F-AB4C-462B-B9B9-07B4AA406A4B}"/>
              </a:ext>
            </a:extLst>
          </p:cNvPr>
          <p:cNvSpPr>
            <a:spLocks noGrp="1"/>
          </p:cNvSpPr>
          <p:nvPr>
            <p:ph type="body" sz="quarter" idx="46" hasCustomPrompt="1"/>
          </p:nvPr>
        </p:nvSpPr>
        <p:spPr>
          <a:xfrm>
            <a:off x="10630020" y="5311873"/>
            <a:ext cx="665162" cy="268288"/>
          </a:xfrm>
        </p:spPr>
        <p:txBody>
          <a:bodyPr lIns="0" tIns="0" rIns="0" bIns="0" anchor="ctr" anchorCtr="0">
            <a:noAutofit/>
          </a:bodyPr>
          <a:lstStyle>
            <a:lvl1pPr marL="0" indent="0" algn="ctr">
              <a:buNone/>
              <a:defRPr sz="1800">
                <a:solidFill>
                  <a:schemeClr val="tx1"/>
                </a:solidFill>
                <a:latin typeface="+mj-lt"/>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Q4</a:t>
            </a:r>
            <a:endParaRPr lang="ru-RU" dirty="0"/>
          </a:p>
        </p:txBody>
      </p:sp>
      <p:sp>
        <p:nvSpPr>
          <p:cNvPr id="98" name="Text Placeholder 82">
            <a:extLst>
              <a:ext uri="{FF2B5EF4-FFF2-40B4-BE49-F238E27FC236}">
                <a16:creationId xmlns:a16="http://schemas.microsoft.com/office/drawing/2014/main" id="{791F5FE7-9124-491C-AD14-8CD8442EEDBB}"/>
              </a:ext>
            </a:extLst>
          </p:cNvPr>
          <p:cNvSpPr>
            <a:spLocks noGrp="1"/>
          </p:cNvSpPr>
          <p:nvPr>
            <p:ph type="body" sz="quarter" idx="47" hasCustomPrompt="1"/>
          </p:nvPr>
        </p:nvSpPr>
        <p:spPr>
          <a:xfrm>
            <a:off x="3330148" y="5311873"/>
            <a:ext cx="665162" cy="268288"/>
          </a:xfrm>
        </p:spPr>
        <p:txBody>
          <a:bodyPr lIns="0" tIns="0" rIns="0" bIns="0" anchor="ctr" anchorCtr="0">
            <a:noAutofit/>
          </a:bodyPr>
          <a:lstStyle>
            <a:lvl1pPr marL="0" indent="0" algn="ctr">
              <a:buNone/>
              <a:defRPr sz="1800">
                <a:solidFill>
                  <a:schemeClr val="tx1"/>
                </a:solidFill>
                <a:latin typeface="+mj-lt"/>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Q1</a:t>
            </a:r>
            <a:endParaRPr lang="ru-RU" dirty="0"/>
          </a:p>
        </p:txBody>
      </p:sp>
      <p:sp>
        <p:nvSpPr>
          <p:cNvPr id="99" name="Text Placeholder 82">
            <a:extLst>
              <a:ext uri="{FF2B5EF4-FFF2-40B4-BE49-F238E27FC236}">
                <a16:creationId xmlns:a16="http://schemas.microsoft.com/office/drawing/2014/main" id="{AF9DDE50-FB12-4681-9F64-FAEEEE893267}"/>
              </a:ext>
            </a:extLst>
          </p:cNvPr>
          <p:cNvSpPr>
            <a:spLocks noGrp="1"/>
          </p:cNvSpPr>
          <p:nvPr>
            <p:ph type="body" sz="quarter" idx="48" hasCustomPrompt="1"/>
          </p:nvPr>
        </p:nvSpPr>
        <p:spPr>
          <a:xfrm>
            <a:off x="5763439" y="5311873"/>
            <a:ext cx="665162" cy="268288"/>
          </a:xfrm>
        </p:spPr>
        <p:txBody>
          <a:bodyPr lIns="0" tIns="0" rIns="0" bIns="0" anchor="ctr" anchorCtr="0">
            <a:noAutofit/>
          </a:bodyPr>
          <a:lstStyle>
            <a:lvl1pPr marL="0" indent="0" algn="ctr">
              <a:buNone/>
              <a:defRPr sz="1800">
                <a:solidFill>
                  <a:schemeClr val="tx1"/>
                </a:solidFill>
                <a:latin typeface="+mj-lt"/>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Q2</a:t>
            </a:r>
            <a:endParaRPr lang="ru-RU" dirty="0"/>
          </a:p>
        </p:txBody>
      </p:sp>
      <p:sp>
        <p:nvSpPr>
          <p:cNvPr id="100" name="Text Placeholder 82">
            <a:extLst>
              <a:ext uri="{FF2B5EF4-FFF2-40B4-BE49-F238E27FC236}">
                <a16:creationId xmlns:a16="http://schemas.microsoft.com/office/drawing/2014/main" id="{817AE0D5-8EF1-44A0-8F15-FBFA1111DCA0}"/>
              </a:ext>
            </a:extLst>
          </p:cNvPr>
          <p:cNvSpPr>
            <a:spLocks noGrp="1"/>
          </p:cNvSpPr>
          <p:nvPr>
            <p:ph type="body" sz="quarter" idx="49" hasCustomPrompt="1"/>
          </p:nvPr>
        </p:nvSpPr>
        <p:spPr>
          <a:xfrm>
            <a:off x="8196730" y="5311873"/>
            <a:ext cx="665162" cy="268288"/>
          </a:xfrm>
        </p:spPr>
        <p:txBody>
          <a:bodyPr lIns="0" tIns="0" rIns="0" bIns="0" anchor="ctr" anchorCtr="0">
            <a:noAutofit/>
          </a:bodyPr>
          <a:lstStyle>
            <a:lvl1pPr marL="0" indent="0" algn="ctr">
              <a:buNone/>
              <a:defRPr sz="1800">
                <a:solidFill>
                  <a:schemeClr val="tx1"/>
                </a:solidFill>
                <a:latin typeface="+mj-lt"/>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Q3</a:t>
            </a:r>
            <a:endParaRPr lang="ru-RU" dirty="0"/>
          </a:p>
        </p:txBody>
      </p:sp>
      <p:sp>
        <p:nvSpPr>
          <p:cNvPr id="101" name="Text Placeholder 82">
            <a:extLst>
              <a:ext uri="{FF2B5EF4-FFF2-40B4-BE49-F238E27FC236}">
                <a16:creationId xmlns:a16="http://schemas.microsoft.com/office/drawing/2014/main" id="{6664E19C-3384-49DD-BD5F-2E39375D444C}"/>
              </a:ext>
            </a:extLst>
          </p:cNvPr>
          <p:cNvSpPr>
            <a:spLocks noGrp="1"/>
          </p:cNvSpPr>
          <p:nvPr>
            <p:ph type="body" sz="quarter" idx="50" hasCustomPrompt="1"/>
          </p:nvPr>
        </p:nvSpPr>
        <p:spPr>
          <a:xfrm>
            <a:off x="10806794" y="473961"/>
            <a:ext cx="958856" cy="551102"/>
          </a:xfrm>
        </p:spPr>
        <p:txBody>
          <a:bodyPr lIns="0" tIns="0" rIns="0" bIns="0" anchor="ctr" anchorCtr="0">
            <a:noAutofit/>
          </a:bodyPr>
          <a:lstStyle>
            <a:lvl1pPr marL="0" indent="0" algn="r">
              <a:buNone/>
              <a:defRPr sz="2800">
                <a:solidFill>
                  <a:schemeClr val="tx1"/>
                </a:solidFill>
                <a:latin typeface="+mn-lt"/>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20XX</a:t>
            </a:r>
            <a:endParaRPr lang="ru-RU" dirty="0"/>
          </a:p>
        </p:txBody>
      </p:sp>
    </p:spTree>
    <p:extLst>
      <p:ext uri="{BB962C8B-B14F-4D97-AF65-F5344CB8AC3E}">
        <p14:creationId xmlns:p14="http://schemas.microsoft.com/office/powerpoint/2010/main" val="1388428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73" name="Straight Connector 72">
            <a:extLst>
              <a:ext uri="{FF2B5EF4-FFF2-40B4-BE49-F238E27FC236}">
                <a16:creationId xmlns:a16="http://schemas.microsoft.com/office/drawing/2014/main" id="{3B25E3D6-2A2E-464A-8CB9-910A73E922D2}"/>
              </a:ext>
            </a:extLst>
          </p:cNvPr>
          <p:cNvCxnSpPr/>
          <p:nvPr userDrawn="1"/>
        </p:nvCxnSpPr>
        <p:spPr>
          <a:xfrm>
            <a:off x="1226359" y="4878388"/>
            <a:ext cx="9736242" cy="0"/>
          </a:xfrm>
          <a:prstGeom prst="line">
            <a:avLst/>
          </a:prstGeom>
          <a:ln w="36068">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0" name="Group 79">
            <a:extLst>
              <a:ext uri="{FF2B5EF4-FFF2-40B4-BE49-F238E27FC236}">
                <a16:creationId xmlns:a16="http://schemas.microsoft.com/office/drawing/2014/main" id="{7AC1507B-4D7E-4A03-BD68-719F3B4FFFFE}"/>
              </a:ext>
            </a:extLst>
          </p:cNvPr>
          <p:cNvGrpSpPr/>
          <p:nvPr userDrawn="1"/>
        </p:nvGrpSpPr>
        <p:grpSpPr>
          <a:xfrm>
            <a:off x="1098343" y="3580937"/>
            <a:ext cx="256032" cy="1426311"/>
            <a:chOff x="1098343" y="3580937"/>
            <a:chExt cx="256032" cy="1426311"/>
          </a:xfrm>
        </p:grpSpPr>
        <p:cxnSp>
          <p:nvCxnSpPr>
            <p:cNvPr id="36" name="Straight Connector 35">
              <a:extLst>
                <a:ext uri="{FF2B5EF4-FFF2-40B4-BE49-F238E27FC236}">
                  <a16:creationId xmlns:a16="http://schemas.microsoft.com/office/drawing/2014/main" id="{F344BED5-CC6A-4BE9-A525-8E8D0064488A}"/>
                </a:ext>
              </a:extLst>
            </p:cNvPr>
            <p:cNvCxnSpPr>
              <a:cxnSpLocks/>
            </p:cNvCxnSpPr>
            <p:nvPr userDrawn="1"/>
          </p:nvCxnSpPr>
          <p:spPr>
            <a:xfrm rot="16200000">
              <a:off x="563419" y="4243877"/>
              <a:ext cx="1325880"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37" name="Oval 36">
              <a:extLst>
                <a:ext uri="{FF2B5EF4-FFF2-40B4-BE49-F238E27FC236}">
                  <a16:creationId xmlns:a16="http://schemas.microsoft.com/office/drawing/2014/main" id="{A2C7B801-E8A3-4356-8E6E-5A82DA9E1443}"/>
                </a:ext>
              </a:extLst>
            </p:cNvPr>
            <p:cNvSpPr/>
            <p:nvPr userDrawn="1"/>
          </p:nvSpPr>
          <p:spPr>
            <a:xfrm>
              <a:off x="1098343" y="4751216"/>
              <a:ext cx="256032" cy="2560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38" name="Group 37">
            <a:extLst>
              <a:ext uri="{FF2B5EF4-FFF2-40B4-BE49-F238E27FC236}">
                <a16:creationId xmlns:a16="http://schemas.microsoft.com/office/drawing/2014/main" id="{BEB49D06-EF63-4C3A-910B-CB6831B16C9D}"/>
              </a:ext>
            </a:extLst>
          </p:cNvPr>
          <p:cNvGrpSpPr/>
          <p:nvPr userDrawn="1"/>
        </p:nvGrpSpPr>
        <p:grpSpPr>
          <a:xfrm>
            <a:off x="1995041" y="4439619"/>
            <a:ext cx="128016" cy="502920"/>
            <a:chOff x="1973856" y="4439619"/>
            <a:chExt cx="128016" cy="502920"/>
          </a:xfrm>
        </p:grpSpPr>
        <p:cxnSp>
          <p:nvCxnSpPr>
            <p:cNvPr id="32" name="Straight Connector 31">
              <a:extLst>
                <a:ext uri="{FF2B5EF4-FFF2-40B4-BE49-F238E27FC236}">
                  <a16:creationId xmlns:a16="http://schemas.microsoft.com/office/drawing/2014/main" id="{327E53F1-5E20-4EC7-87CF-EB6E9FDE9F12}"/>
                </a:ext>
              </a:extLst>
            </p:cNvPr>
            <p:cNvCxnSpPr>
              <a:cxnSpLocks/>
            </p:cNvCxnSpPr>
            <p:nvPr userDrawn="1"/>
          </p:nvCxnSpPr>
          <p:spPr>
            <a:xfrm rot="16200000">
              <a:off x="1818408" y="4659075"/>
              <a:ext cx="438912"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33" name="Oval 32">
              <a:extLst>
                <a:ext uri="{FF2B5EF4-FFF2-40B4-BE49-F238E27FC236}">
                  <a16:creationId xmlns:a16="http://schemas.microsoft.com/office/drawing/2014/main" id="{4C87D9C1-E63A-4E7F-A2F2-B9441DFAFE6B}"/>
                </a:ext>
              </a:extLst>
            </p:cNvPr>
            <p:cNvSpPr/>
            <p:nvPr userDrawn="1"/>
          </p:nvSpPr>
          <p:spPr>
            <a:xfrm>
              <a:off x="1973856" y="4814523"/>
              <a:ext cx="128016" cy="128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39" name="Group 38">
            <a:extLst>
              <a:ext uri="{FF2B5EF4-FFF2-40B4-BE49-F238E27FC236}">
                <a16:creationId xmlns:a16="http://schemas.microsoft.com/office/drawing/2014/main" id="{4FA409AA-6816-4FFF-BA25-BAD4447A906F}"/>
              </a:ext>
            </a:extLst>
          </p:cNvPr>
          <p:cNvGrpSpPr/>
          <p:nvPr userDrawn="1"/>
        </p:nvGrpSpPr>
        <p:grpSpPr>
          <a:xfrm>
            <a:off x="2785120" y="4439619"/>
            <a:ext cx="128016" cy="502920"/>
            <a:chOff x="1973856" y="4439619"/>
            <a:chExt cx="128016" cy="502920"/>
          </a:xfrm>
        </p:grpSpPr>
        <p:cxnSp>
          <p:nvCxnSpPr>
            <p:cNvPr id="40" name="Straight Connector 39">
              <a:extLst>
                <a:ext uri="{FF2B5EF4-FFF2-40B4-BE49-F238E27FC236}">
                  <a16:creationId xmlns:a16="http://schemas.microsoft.com/office/drawing/2014/main" id="{5CA6520F-1760-430A-B65E-C626CFF2F72B}"/>
                </a:ext>
              </a:extLst>
            </p:cNvPr>
            <p:cNvCxnSpPr>
              <a:cxnSpLocks/>
            </p:cNvCxnSpPr>
            <p:nvPr userDrawn="1"/>
          </p:nvCxnSpPr>
          <p:spPr>
            <a:xfrm rot="16200000">
              <a:off x="1818408" y="4659075"/>
              <a:ext cx="438912"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41" name="Oval 40">
              <a:extLst>
                <a:ext uri="{FF2B5EF4-FFF2-40B4-BE49-F238E27FC236}">
                  <a16:creationId xmlns:a16="http://schemas.microsoft.com/office/drawing/2014/main" id="{39843C49-812F-4AC4-8759-BFA1B2C480FD}"/>
                </a:ext>
              </a:extLst>
            </p:cNvPr>
            <p:cNvSpPr/>
            <p:nvPr userDrawn="1"/>
          </p:nvSpPr>
          <p:spPr>
            <a:xfrm>
              <a:off x="1973856" y="4814523"/>
              <a:ext cx="128016" cy="128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42" name="Group 41">
            <a:extLst>
              <a:ext uri="{FF2B5EF4-FFF2-40B4-BE49-F238E27FC236}">
                <a16:creationId xmlns:a16="http://schemas.microsoft.com/office/drawing/2014/main" id="{4C21F7E2-F666-48FA-AABB-65E011391734}"/>
              </a:ext>
            </a:extLst>
          </p:cNvPr>
          <p:cNvGrpSpPr/>
          <p:nvPr userDrawn="1"/>
        </p:nvGrpSpPr>
        <p:grpSpPr>
          <a:xfrm>
            <a:off x="4411766" y="4439619"/>
            <a:ext cx="128016" cy="502920"/>
            <a:chOff x="1973856" y="4439619"/>
            <a:chExt cx="128016" cy="502920"/>
          </a:xfrm>
        </p:grpSpPr>
        <p:cxnSp>
          <p:nvCxnSpPr>
            <p:cNvPr id="43" name="Straight Connector 42">
              <a:extLst>
                <a:ext uri="{FF2B5EF4-FFF2-40B4-BE49-F238E27FC236}">
                  <a16:creationId xmlns:a16="http://schemas.microsoft.com/office/drawing/2014/main" id="{D8569AFA-3030-46B5-8C96-BBA5D82A9D78}"/>
                </a:ext>
              </a:extLst>
            </p:cNvPr>
            <p:cNvCxnSpPr>
              <a:cxnSpLocks/>
            </p:cNvCxnSpPr>
            <p:nvPr userDrawn="1"/>
          </p:nvCxnSpPr>
          <p:spPr>
            <a:xfrm rot="16200000">
              <a:off x="1818408" y="4659075"/>
              <a:ext cx="438912"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44" name="Oval 43">
              <a:extLst>
                <a:ext uri="{FF2B5EF4-FFF2-40B4-BE49-F238E27FC236}">
                  <a16:creationId xmlns:a16="http://schemas.microsoft.com/office/drawing/2014/main" id="{5F0F0204-329B-4C59-9376-DA2E190A41F2}"/>
                </a:ext>
              </a:extLst>
            </p:cNvPr>
            <p:cNvSpPr/>
            <p:nvPr userDrawn="1"/>
          </p:nvSpPr>
          <p:spPr>
            <a:xfrm>
              <a:off x="1973856" y="4814523"/>
              <a:ext cx="128016" cy="128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45" name="Group 44">
            <a:extLst>
              <a:ext uri="{FF2B5EF4-FFF2-40B4-BE49-F238E27FC236}">
                <a16:creationId xmlns:a16="http://schemas.microsoft.com/office/drawing/2014/main" id="{FD9007D7-5B92-4731-A39C-F5A6EBB39A0F}"/>
              </a:ext>
            </a:extLst>
          </p:cNvPr>
          <p:cNvGrpSpPr/>
          <p:nvPr userDrawn="1"/>
        </p:nvGrpSpPr>
        <p:grpSpPr>
          <a:xfrm>
            <a:off x="5219453" y="4439619"/>
            <a:ext cx="128016" cy="502920"/>
            <a:chOff x="1973856" y="4439619"/>
            <a:chExt cx="128016" cy="502920"/>
          </a:xfrm>
        </p:grpSpPr>
        <p:cxnSp>
          <p:nvCxnSpPr>
            <p:cNvPr id="46" name="Straight Connector 45">
              <a:extLst>
                <a:ext uri="{FF2B5EF4-FFF2-40B4-BE49-F238E27FC236}">
                  <a16:creationId xmlns:a16="http://schemas.microsoft.com/office/drawing/2014/main" id="{EEEC3455-89C8-487D-A4AD-5C3E0D6D7378}"/>
                </a:ext>
              </a:extLst>
            </p:cNvPr>
            <p:cNvCxnSpPr>
              <a:cxnSpLocks/>
            </p:cNvCxnSpPr>
            <p:nvPr userDrawn="1"/>
          </p:nvCxnSpPr>
          <p:spPr>
            <a:xfrm rot="16200000">
              <a:off x="1818408" y="4659075"/>
              <a:ext cx="438912"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47" name="Oval 46">
              <a:extLst>
                <a:ext uri="{FF2B5EF4-FFF2-40B4-BE49-F238E27FC236}">
                  <a16:creationId xmlns:a16="http://schemas.microsoft.com/office/drawing/2014/main" id="{60D5132D-9C05-4BA1-9DC5-047AD05AFCAD}"/>
                </a:ext>
              </a:extLst>
            </p:cNvPr>
            <p:cNvSpPr/>
            <p:nvPr userDrawn="1"/>
          </p:nvSpPr>
          <p:spPr>
            <a:xfrm>
              <a:off x="1973856" y="4814523"/>
              <a:ext cx="128016" cy="128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75" name="Group 74">
            <a:extLst>
              <a:ext uri="{FF2B5EF4-FFF2-40B4-BE49-F238E27FC236}">
                <a16:creationId xmlns:a16="http://schemas.microsoft.com/office/drawing/2014/main" id="{E298C5F6-9A26-42A5-8CE6-0AB714917758}"/>
              </a:ext>
            </a:extLst>
          </p:cNvPr>
          <p:cNvGrpSpPr/>
          <p:nvPr userDrawn="1"/>
        </p:nvGrpSpPr>
        <p:grpSpPr>
          <a:xfrm>
            <a:off x="6841493" y="4439619"/>
            <a:ext cx="128016" cy="502920"/>
            <a:chOff x="6841493" y="4439619"/>
            <a:chExt cx="128016" cy="502920"/>
          </a:xfrm>
        </p:grpSpPr>
        <p:cxnSp>
          <p:nvCxnSpPr>
            <p:cNvPr id="49" name="Straight Connector 48">
              <a:extLst>
                <a:ext uri="{FF2B5EF4-FFF2-40B4-BE49-F238E27FC236}">
                  <a16:creationId xmlns:a16="http://schemas.microsoft.com/office/drawing/2014/main" id="{EECD6B90-8AB5-404B-8C47-296EACB3A748}"/>
                </a:ext>
              </a:extLst>
            </p:cNvPr>
            <p:cNvCxnSpPr>
              <a:cxnSpLocks/>
            </p:cNvCxnSpPr>
            <p:nvPr userDrawn="1"/>
          </p:nvCxnSpPr>
          <p:spPr>
            <a:xfrm rot="16200000">
              <a:off x="6686045" y="4659075"/>
              <a:ext cx="438912"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50" name="Oval 49">
              <a:extLst>
                <a:ext uri="{FF2B5EF4-FFF2-40B4-BE49-F238E27FC236}">
                  <a16:creationId xmlns:a16="http://schemas.microsoft.com/office/drawing/2014/main" id="{019B7AA1-FBFB-4467-A894-A8493F7A6AA8}"/>
                </a:ext>
              </a:extLst>
            </p:cNvPr>
            <p:cNvSpPr/>
            <p:nvPr userDrawn="1"/>
          </p:nvSpPr>
          <p:spPr>
            <a:xfrm>
              <a:off x="6841493" y="4814523"/>
              <a:ext cx="128016" cy="128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51" name="Group 50">
            <a:extLst>
              <a:ext uri="{FF2B5EF4-FFF2-40B4-BE49-F238E27FC236}">
                <a16:creationId xmlns:a16="http://schemas.microsoft.com/office/drawing/2014/main" id="{37A216D3-B10A-49A2-91E7-6B15001A3FB0}"/>
              </a:ext>
            </a:extLst>
          </p:cNvPr>
          <p:cNvGrpSpPr/>
          <p:nvPr userDrawn="1"/>
        </p:nvGrpSpPr>
        <p:grpSpPr>
          <a:xfrm>
            <a:off x="7653514" y="4439619"/>
            <a:ext cx="128016" cy="502920"/>
            <a:chOff x="1973856" y="4439619"/>
            <a:chExt cx="128016" cy="502920"/>
          </a:xfrm>
        </p:grpSpPr>
        <p:cxnSp>
          <p:nvCxnSpPr>
            <p:cNvPr id="52" name="Straight Connector 51">
              <a:extLst>
                <a:ext uri="{FF2B5EF4-FFF2-40B4-BE49-F238E27FC236}">
                  <a16:creationId xmlns:a16="http://schemas.microsoft.com/office/drawing/2014/main" id="{C9539913-F5B6-46CE-8254-5D926DEA5760}"/>
                </a:ext>
              </a:extLst>
            </p:cNvPr>
            <p:cNvCxnSpPr>
              <a:cxnSpLocks/>
            </p:cNvCxnSpPr>
            <p:nvPr userDrawn="1"/>
          </p:nvCxnSpPr>
          <p:spPr>
            <a:xfrm rot="16200000">
              <a:off x="1818408" y="4659075"/>
              <a:ext cx="438912"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53" name="Oval 52">
              <a:extLst>
                <a:ext uri="{FF2B5EF4-FFF2-40B4-BE49-F238E27FC236}">
                  <a16:creationId xmlns:a16="http://schemas.microsoft.com/office/drawing/2014/main" id="{111FC251-CB3D-4E38-ACB7-A62B2D60EB47}"/>
                </a:ext>
              </a:extLst>
            </p:cNvPr>
            <p:cNvSpPr/>
            <p:nvPr userDrawn="1"/>
          </p:nvSpPr>
          <p:spPr>
            <a:xfrm>
              <a:off x="1973856" y="4814523"/>
              <a:ext cx="128016" cy="128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54" name="Group 53">
            <a:extLst>
              <a:ext uri="{FF2B5EF4-FFF2-40B4-BE49-F238E27FC236}">
                <a16:creationId xmlns:a16="http://schemas.microsoft.com/office/drawing/2014/main" id="{33A48BF4-E5AF-426C-B91A-E2874F887DFC}"/>
              </a:ext>
            </a:extLst>
          </p:cNvPr>
          <p:cNvGrpSpPr/>
          <p:nvPr userDrawn="1"/>
        </p:nvGrpSpPr>
        <p:grpSpPr>
          <a:xfrm>
            <a:off x="9275553" y="4439619"/>
            <a:ext cx="128016" cy="502920"/>
            <a:chOff x="1973856" y="4439619"/>
            <a:chExt cx="128016" cy="502920"/>
          </a:xfrm>
        </p:grpSpPr>
        <p:cxnSp>
          <p:nvCxnSpPr>
            <p:cNvPr id="55" name="Straight Connector 54">
              <a:extLst>
                <a:ext uri="{FF2B5EF4-FFF2-40B4-BE49-F238E27FC236}">
                  <a16:creationId xmlns:a16="http://schemas.microsoft.com/office/drawing/2014/main" id="{43156CFF-0844-4928-96F2-9B7989831CB0}"/>
                </a:ext>
              </a:extLst>
            </p:cNvPr>
            <p:cNvCxnSpPr>
              <a:cxnSpLocks/>
            </p:cNvCxnSpPr>
            <p:nvPr userDrawn="1"/>
          </p:nvCxnSpPr>
          <p:spPr>
            <a:xfrm rot="16200000">
              <a:off x="1818408" y="4659075"/>
              <a:ext cx="438912"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56" name="Oval 55">
              <a:extLst>
                <a:ext uri="{FF2B5EF4-FFF2-40B4-BE49-F238E27FC236}">
                  <a16:creationId xmlns:a16="http://schemas.microsoft.com/office/drawing/2014/main" id="{0B7D5F2D-1085-4523-9A56-C2B16A2F0464}"/>
                </a:ext>
              </a:extLst>
            </p:cNvPr>
            <p:cNvSpPr/>
            <p:nvPr userDrawn="1"/>
          </p:nvSpPr>
          <p:spPr>
            <a:xfrm>
              <a:off x="1973856" y="4814523"/>
              <a:ext cx="128016" cy="128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57" name="Group 56">
            <a:extLst>
              <a:ext uri="{FF2B5EF4-FFF2-40B4-BE49-F238E27FC236}">
                <a16:creationId xmlns:a16="http://schemas.microsoft.com/office/drawing/2014/main" id="{B2166A5C-6403-42D7-8962-0052BEA0363E}"/>
              </a:ext>
            </a:extLst>
          </p:cNvPr>
          <p:cNvGrpSpPr/>
          <p:nvPr userDrawn="1"/>
        </p:nvGrpSpPr>
        <p:grpSpPr>
          <a:xfrm>
            <a:off x="10087574" y="4439619"/>
            <a:ext cx="128016" cy="502920"/>
            <a:chOff x="1973856" y="4439619"/>
            <a:chExt cx="128016" cy="502920"/>
          </a:xfrm>
        </p:grpSpPr>
        <p:cxnSp>
          <p:nvCxnSpPr>
            <p:cNvPr id="58" name="Straight Connector 57">
              <a:extLst>
                <a:ext uri="{FF2B5EF4-FFF2-40B4-BE49-F238E27FC236}">
                  <a16:creationId xmlns:a16="http://schemas.microsoft.com/office/drawing/2014/main" id="{6BDD4C7A-BAE9-4341-ACA2-BC09D58B2EB2}"/>
                </a:ext>
              </a:extLst>
            </p:cNvPr>
            <p:cNvCxnSpPr>
              <a:cxnSpLocks/>
            </p:cNvCxnSpPr>
            <p:nvPr userDrawn="1"/>
          </p:nvCxnSpPr>
          <p:spPr>
            <a:xfrm rot="16200000">
              <a:off x="1818408" y="4659075"/>
              <a:ext cx="438912"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59" name="Oval 58">
              <a:extLst>
                <a:ext uri="{FF2B5EF4-FFF2-40B4-BE49-F238E27FC236}">
                  <a16:creationId xmlns:a16="http://schemas.microsoft.com/office/drawing/2014/main" id="{2092417B-AC2A-401B-90D8-62AA0CC234E7}"/>
                </a:ext>
              </a:extLst>
            </p:cNvPr>
            <p:cNvSpPr/>
            <p:nvPr userDrawn="1"/>
          </p:nvSpPr>
          <p:spPr>
            <a:xfrm>
              <a:off x="1973856" y="4814523"/>
              <a:ext cx="128016" cy="1280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81" name="Group 80">
            <a:extLst>
              <a:ext uri="{FF2B5EF4-FFF2-40B4-BE49-F238E27FC236}">
                <a16:creationId xmlns:a16="http://schemas.microsoft.com/office/drawing/2014/main" id="{575A635E-0C3E-4F07-842B-60231D9875D4}"/>
              </a:ext>
            </a:extLst>
          </p:cNvPr>
          <p:cNvGrpSpPr/>
          <p:nvPr userDrawn="1"/>
        </p:nvGrpSpPr>
        <p:grpSpPr>
          <a:xfrm>
            <a:off x="3532404" y="3580937"/>
            <a:ext cx="256032" cy="1426311"/>
            <a:chOff x="3532404" y="3580937"/>
            <a:chExt cx="256032" cy="1426311"/>
          </a:xfrm>
        </p:grpSpPr>
        <p:cxnSp>
          <p:nvCxnSpPr>
            <p:cNvPr id="61" name="Straight Connector 60">
              <a:extLst>
                <a:ext uri="{FF2B5EF4-FFF2-40B4-BE49-F238E27FC236}">
                  <a16:creationId xmlns:a16="http://schemas.microsoft.com/office/drawing/2014/main" id="{CC9D07EB-53D6-4BBA-ACB6-E8F63F9A0835}"/>
                </a:ext>
              </a:extLst>
            </p:cNvPr>
            <p:cNvCxnSpPr>
              <a:cxnSpLocks/>
            </p:cNvCxnSpPr>
            <p:nvPr userDrawn="1"/>
          </p:nvCxnSpPr>
          <p:spPr>
            <a:xfrm rot="16200000">
              <a:off x="2997480" y="4243877"/>
              <a:ext cx="1325880"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62" name="Oval 61">
              <a:extLst>
                <a:ext uri="{FF2B5EF4-FFF2-40B4-BE49-F238E27FC236}">
                  <a16:creationId xmlns:a16="http://schemas.microsoft.com/office/drawing/2014/main" id="{45616335-BCB9-464C-BEA1-A1E7E74FD8BE}"/>
                </a:ext>
              </a:extLst>
            </p:cNvPr>
            <p:cNvSpPr/>
            <p:nvPr userDrawn="1"/>
          </p:nvSpPr>
          <p:spPr>
            <a:xfrm>
              <a:off x="3532404" y="4751216"/>
              <a:ext cx="256032" cy="2560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78" name="Group 77">
            <a:extLst>
              <a:ext uri="{FF2B5EF4-FFF2-40B4-BE49-F238E27FC236}">
                <a16:creationId xmlns:a16="http://schemas.microsoft.com/office/drawing/2014/main" id="{9703DC63-2401-4AD3-8B32-193667CD897E}"/>
              </a:ext>
            </a:extLst>
          </p:cNvPr>
          <p:cNvGrpSpPr/>
          <p:nvPr userDrawn="1"/>
        </p:nvGrpSpPr>
        <p:grpSpPr>
          <a:xfrm>
            <a:off x="5966465" y="3580937"/>
            <a:ext cx="256032" cy="1426311"/>
            <a:chOff x="5966465" y="3580937"/>
            <a:chExt cx="256032" cy="1426311"/>
          </a:xfrm>
        </p:grpSpPr>
        <p:cxnSp>
          <p:nvCxnSpPr>
            <p:cNvPr id="64" name="Straight Connector 63">
              <a:extLst>
                <a:ext uri="{FF2B5EF4-FFF2-40B4-BE49-F238E27FC236}">
                  <a16:creationId xmlns:a16="http://schemas.microsoft.com/office/drawing/2014/main" id="{16A6E3F7-6319-4441-AFD9-C3D4F2972FA5}"/>
                </a:ext>
              </a:extLst>
            </p:cNvPr>
            <p:cNvCxnSpPr>
              <a:cxnSpLocks/>
            </p:cNvCxnSpPr>
            <p:nvPr userDrawn="1"/>
          </p:nvCxnSpPr>
          <p:spPr>
            <a:xfrm rot="16200000">
              <a:off x="5431541" y="4243877"/>
              <a:ext cx="1325880"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65" name="Oval 64">
              <a:extLst>
                <a:ext uri="{FF2B5EF4-FFF2-40B4-BE49-F238E27FC236}">
                  <a16:creationId xmlns:a16="http://schemas.microsoft.com/office/drawing/2014/main" id="{4C9D2D7D-12CB-4802-999B-1D1F87BE0FA5}"/>
                </a:ext>
              </a:extLst>
            </p:cNvPr>
            <p:cNvSpPr/>
            <p:nvPr userDrawn="1"/>
          </p:nvSpPr>
          <p:spPr>
            <a:xfrm>
              <a:off x="5966465" y="4751216"/>
              <a:ext cx="256032" cy="2560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77" name="Group 76">
            <a:extLst>
              <a:ext uri="{FF2B5EF4-FFF2-40B4-BE49-F238E27FC236}">
                <a16:creationId xmlns:a16="http://schemas.microsoft.com/office/drawing/2014/main" id="{24158274-99B6-424C-9DB7-4B178174FCD6}"/>
              </a:ext>
            </a:extLst>
          </p:cNvPr>
          <p:cNvGrpSpPr/>
          <p:nvPr userDrawn="1"/>
        </p:nvGrpSpPr>
        <p:grpSpPr>
          <a:xfrm>
            <a:off x="8400525" y="3580937"/>
            <a:ext cx="256032" cy="1426311"/>
            <a:chOff x="8400525" y="3580937"/>
            <a:chExt cx="256032" cy="1426311"/>
          </a:xfrm>
        </p:grpSpPr>
        <p:cxnSp>
          <p:nvCxnSpPr>
            <p:cNvPr id="67" name="Straight Connector 66">
              <a:extLst>
                <a:ext uri="{FF2B5EF4-FFF2-40B4-BE49-F238E27FC236}">
                  <a16:creationId xmlns:a16="http://schemas.microsoft.com/office/drawing/2014/main" id="{8E62A3E4-AE49-44CE-8671-D9E2E7A149F4}"/>
                </a:ext>
              </a:extLst>
            </p:cNvPr>
            <p:cNvCxnSpPr>
              <a:cxnSpLocks/>
            </p:cNvCxnSpPr>
            <p:nvPr userDrawn="1"/>
          </p:nvCxnSpPr>
          <p:spPr>
            <a:xfrm rot="16200000">
              <a:off x="7865601" y="4243877"/>
              <a:ext cx="1325880"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68" name="Oval 67">
              <a:extLst>
                <a:ext uri="{FF2B5EF4-FFF2-40B4-BE49-F238E27FC236}">
                  <a16:creationId xmlns:a16="http://schemas.microsoft.com/office/drawing/2014/main" id="{D1DACA3F-BDD7-46A1-9FFC-5C9E3DC0319B}"/>
                </a:ext>
              </a:extLst>
            </p:cNvPr>
            <p:cNvSpPr/>
            <p:nvPr userDrawn="1"/>
          </p:nvSpPr>
          <p:spPr>
            <a:xfrm>
              <a:off x="8400525" y="4751216"/>
              <a:ext cx="256032" cy="2560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grpSp>
        <p:nvGrpSpPr>
          <p:cNvPr id="76" name="Group 75">
            <a:extLst>
              <a:ext uri="{FF2B5EF4-FFF2-40B4-BE49-F238E27FC236}">
                <a16:creationId xmlns:a16="http://schemas.microsoft.com/office/drawing/2014/main" id="{CDBF36D1-D00D-4D0E-A137-B0C1518AA950}"/>
              </a:ext>
            </a:extLst>
          </p:cNvPr>
          <p:cNvGrpSpPr/>
          <p:nvPr userDrawn="1"/>
        </p:nvGrpSpPr>
        <p:grpSpPr>
          <a:xfrm>
            <a:off x="10834585" y="3580937"/>
            <a:ext cx="256032" cy="1431463"/>
            <a:chOff x="10834585" y="3580937"/>
            <a:chExt cx="256032" cy="1431463"/>
          </a:xfrm>
        </p:grpSpPr>
        <p:cxnSp>
          <p:nvCxnSpPr>
            <p:cNvPr id="70" name="Straight Connector 69">
              <a:extLst>
                <a:ext uri="{FF2B5EF4-FFF2-40B4-BE49-F238E27FC236}">
                  <a16:creationId xmlns:a16="http://schemas.microsoft.com/office/drawing/2014/main" id="{FA69A115-43BB-4F45-8737-8989918E4F3D}"/>
                </a:ext>
              </a:extLst>
            </p:cNvPr>
            <p:cNvCxnSpPr>
              <a:cxnSpLocks/>
            </p:cNvCxnSpPr>
            <p:nvPr userDrawn="1"/>
          </p:nvCxnSpPr>
          <p:spPr>
            <a:xfrm rot="16200000">
              <a:off x="10299661" y="4243877"/>
              <a:ext cx="1325880"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71" name="Oval 70">
              <a:extLst>
                <a:ext uri="{FF2B5EF4-FFF2-40B4-BE49-F238E27FC236}">
                  <a16:creationId xmlns:a16="http://schemas.microsoft.com/office/drawing/2014/main" id="{F08C80E3-AE2D-440D-A9D5-30C4A542F095}"/>
                </a:ext>
              </a:extLst>
            </p:cNvPr>
            <p:cNvSpPr/>
            <p:nvPr userDrawn="1"/>
          </p:nvSpPr>
          <p:spPr>
            <a:xfrm>
              <a:off x="10834585" y="4756368"/>
              <a:ext cx="256032" cy="25603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grpSp>
      <p:sp>
        <p:nvSpPr>
          <p:cNvPr id="2" name="Title 1">
            <a:extLst>
              <a:ext uri="{FF2B5EF4-FFF2-40B4-BE49-F238E27FC236}">
                <a16:creationId xmlns:a16="http://schemas.microsoft.com/office/drawing/2014/main" id="{43FA2CB5-635E-4CF6-B11D-F2C5041ADBEA}"/>
              </a:ext>
            </a:extLst>
          </p:cNvPr>
          <p:cNvSpPr>
            <a:spLocks noGrp="1"/>
          </p:cNvSpPr>
          <p:nvPr userDrawn="1">
            <p:ph type="ctrTitle"/>
          </p:nvPr>
        </p:nvSpPr>
        <p:spPr>
          <a:xfrm>
            <a:off x="1524000" y="509764"/>
            <a:ext cx="9144000" cy="685801"/>
          </a:xfrm>
        </p:spPr>
        <p:txBody>
          <a:bodyPr anchor="t" anchorCtr="0">
            <a:normAutofit/>
          </a:bodyPr>
          <a:lstStyle>
            <a:lvl1pPr algn="ctr">
              <a:defRPr sz="4400"/>
            </a:lvl1pPr>
          </a:lstStyle>
          <a:p>
            <a:r>
              <a:rPr lang="en-US" smtClean="0"/>
              <a:t>Click to edit Master title style</a:t>
            </a:r>
            <a:endParaRPr lang="ru-RU"/>
          </a:p>
        </p:txBody>
      </p:sp>
      <p:sp>
        <p:nvSpPr>
          <p:cNvPr id="3" name="Subtitle 2">
            <a:extLst>
              <a:ext uri="{FF2B5EF4-FFF2-40B4-BE49-F238E27FC236}">
                <a16:creationId xmlns:a16="http://schemas.microsoft.com/office/drawing/2014/main" id="{69C4E9CB-8B65-4E12-967D-06EAE4393B42}"/>
              </a:ext>
            </a:extLst>
          </p:cNvPr>
          <p:cNvSpPr>
            <a:spLocks noGrp="1"/>
          </p:cNvSpPr>
          <p:nvPr userDrawn="1">
            <p:ph type="subTitle" idx="1"/>
          </p:nvPr>
        </p:nvSpPr>
        <p:spPr>
          <a:xfrm>
            <a:off x="1524000" y="1240970"/>
            <a:ext cx="9144000" cy="492294"/>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ru-RU"/>
          </a:p>
        </p:txBody>
      </p:sp>
      <p:sp>
        <p:nvSpPr>
          <p:cNvPr id="4" name="Date Placeholder 3">
            <a:extLst>
              <a:ext uri="{FF2B5EF4-FFF2-40B4-BE49-F238E27FC236}">
                <a16:creationId xmlns:a16="http://schemas.microsoft.com/office/drawing/2014/main" id="{2B3FA692-96F4-4A7F-8487-22F20A708F1C}"/>
              </a:ext>
            </a:extLst>
          </p:cNvPr>
          <p:cNvSpPr>
            <a:spLocks noGrp="1"/>
          </p:cNvSpPr>
          <p:nvPr userDrawn="1">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C4664D6-8582-46BD-A2AC-DE5D9B2F3FBF}" type="datetime1">
              <a:rPr kumimoji="0" lang="ru-RU" sz="900" b="0" i="0" u="none" strike="noStrike" kern="1200" cap="none" spc="0" normalizeH="0" baseline="0" noProof="0" smtClean="0">
                <a:ln>
                  <a:noFill/>
                </a:ln>
                <a:solidFill>
                  <a:srgbClr val="454D55"/>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18.12.2018</a:t>
            </a:fld>
            <a:endParaRPr kumimoji="0" lang="ru-RU" sz="900" b="0" i="0" u="none" strike="noStrike" kern="1200" cap="none" spc="0" normalizeH="0" baseline="0" noProof="0">
              <a:ln>
                <a:noFill/>
              </a:ln>
              <a:solidFill>
                <a:srgbClr val="454D55"/>
              </a:solidFill>
              <a:effectLst/>
              <a:uLnTx/>
              <a:uFillTx/>
              <a:latin typeface="Tahoma"/>
              <a:ea typeface="+mn-ea"/>
              <a:cs typeface="+mn-cs"/>
            </a:endParaRPr>
          </a:p>
        </p:txBody>
      </p:sp>
      <p:sp>
        <p:nvSpPr>
          <p:cNvPr id="5" name="Footer Placeholder 4">
            <a:extLst>
              <a:ext uri="{FF2B5EF4-FFF2-40B4-BE49-F238E27FC236}">
                <a16:creationId xmlns:a16="http://schemas.microsoft.com/office/drawing/2014/main" id="{1792D85A-DF1E-4EFB-B064-60EF7F601D7D}"/>
              </a:ext>
            </a:extLst>
          </p:cNvPr>
          <p:cNvSpPr>
            <a:spLocks noGrp="1"/>
          </p:cNvSpPr>
          <p:nvPr userDrawn="1">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a:ln>
                <a:noFill/>
              </a:ln>
              <a:solidFill>
                <a:srgbClr val="8E006C"/>
              </a:solidFill>
              <a:effectLst/>
              <a:uLnTx/>
              <a:uFillTx/>
              <a:latin typeface="Tahoma"/>
              <a:ea typeface="+mn-ea"/>
              <a:cs typeface="+mn-cs"/>
            </a:endParaRPr>
          </a:p>
        </p:txBody>
      </p:sp>
      <p:sp>
        <p:nvSpPr>
          <p:cNvPr id="6" name="Slide Number Placeholder 5">
            <a:extLst>
              <a:ext uri="{FF2B5EF4-FFF2-40B4-BE49-F238E27FC236}">
                <a16:creationId xmlns:a16="http://schemas.microsoft.com/office/drawing/2014/main" id="{CAE20109-909E-4186-BEE5-888E05F28C67}"/>
              </a:ext>
            </a:extLst>
          </p:cNvPr>
          <p:cNvSpPr>
            <a:spLocks noGrp="1"/>
          </p:cNvSpPr>
          <p:nvPr userDrawn="1">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6075B66-BB0A-40EC-93F2-D831CFF2799C}" type="slidenum">
              <a:rPr kumimoji="0" lang="ru-RU" sz="900" b="0" i="0" u="none" strike="noStrike" kern="1200" cap="none" spc="0" normalizeH="0" baseline="0" noProof="0" smtClean="0">
                <a:ln>
                  <a:noFill/>
                </a:ln>
                <a:solidFill>
                  <a:srgbClr val="454D55"/>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ru-RU" sz="900" b="0" i="0" u="none" strike="noStrike" kern="1200" cap="none" spc="0" normalizeH="0" baseline="0" noProof="0">
              <a:ln>
                <a:noFill/>
              </a:ln>
              <a:solidFill>
                <a:srgbClr val="454D55"/>
              </a:solidFill>
              <a:effectLst/>
              <a:uLnTx/>
              <a:uFillTx/>
              <a:latin typeface="Times New Roman"/>
              <a:ea typeface="+mn-ea"/>
              <a:cs typeface="+mn-cs"/>
            </a:endParaRPr>
          </a:p>
        </p:txBody>
      </p:sp>
      <p:sp>
        <p:nvSpPr>
          <p:cNvPr id="8" name="Picture Placeholder 7">
            <a:extLst>
              <a:ext uri="{FF2B5EF4-FFF2-40B4-BE49-F238E27FC236}">
                <a16:creationId xmlns:a16="http://schemas.microsoft.com/office/drawing/2014/main" id="{42249841-1B5B-4DCB-8182-96027C01CEF4}"/>
              </a:ext>
            </a:extLst>
          </p:cNvPr>
          <p:cNvSpPr>
            <a:spLocks noGrp="1"/>
          </p:cNvSpPr>
          <p:nvPr userDrawn="1">
            <p:ph type="pic" sz="quarter" idx="13"/>
          </p:nvPr>
        </p:nvSpPr>
        <p:spPr>
          <a:xfrm>
            <a:off x="442913" y="633829"/>
            <a:ext cx="960120" cy="685800"/>
          </a:xfrm>
        </p:spPr>
        <p:txBody>
          <a:bodyPr anchor="ctr" anchorCtr="0">
            <a:noAutofit/>
          </a:bodyPr>
          <a:lstStyle>
            <a:lvl1pPr marL="0" indent="0" algn="ctr">
              <a:buNone/>
              <a:defRPr sz="1400"/>
            </a:lvl1pPr>
          </a:lstStyle>
          <a:p>
            <a:r>
              <a:rPr lang="en-US" smtClean="0"/>
              <a:t>Click icon to add picture</a:t>
            </a:r>
            <a:endParaRPr lang="ru-RU"/>
          </a:p>
        </p:txBody>
      </p:sp>
      <p:sp>
        <p:nvSpPr>
          <p:cNvPr id="11" name="Text Placeholder 10">
            <a:extLst>
              <a:ext uri="{FF2B5EF4-FFF2-40B4-BE49-F238E27FC236}">
                <a16:creationId xmlns:a16="http://schemas.microsoft.com/office/drawing/2014/main" id="{1005C338-76FB-4C4F-9EB1-183CFD6B9075}"/>
              </a:ext>
            </a:extLst>
          </p:cNvPr>
          <p:cNvSpPr>
            <a:spLocks noGrp="1"/>
          </p:cNvSpPr>
          <p:nvPr userDrawn="1">
            <p:ph type="body" sz="quarter" idx="14"/>
          </p:nvPr>
        </p:nvSpPr>
        <p:spPr>
          <a:xfrm>
            <a:off x="442913" y="1953305"/>
            <a:ext cx="1655064" cy="1627632"/>
          </a:xfrm>
          <a:solidFill>
            <a:schemeClr val="accent2"/>
          </a:solidFill>
        </p:spPr>
        <p:txBody>
          <a:bodyPr lIns="180000" anchor="ctr" anchorCtr="0">
            <a:noAutofit/>
          </a:bodyPr>
          <a:lstStyle>
            <a:lvl1pPr marL="144000" marR="0" indent="-144000" algn="l" defTabSz="914400" rtl="0" eaLnBrk="1" fontAlgn="auto" latinLnBrk="0" hangingPunct="1">
              <a:lnSpc>
                <a:spcPct val="90000"/>
              </a:lnSpc>
              <a:spcBef>
                <a:spcPts val="400"/>
              </a:spcBef>
              <a:spcAft>
                <a:spcPts val="0"/>
              </a:spcAft>
              <a:buClr>
                <a:schemeClr val="tx1"/>
              </a:buClr>
              <a:buSzTx/>
              <a:buFont typeface="Arial" panose="020B0604020202020204" pitchFamily="34" charset="0"/>
              <a:buChar char="•"/>
              <a:tabLst/>
              <a:defRPr sz="1400"/>
            </a:lvl1pPr>
            <a:lvl2pPr>
              <a:defRPr sz="1400"/>
            </a:lvl2pPr>
            <a:lvl3pPr>
              <a:defRPr sz="1400"/>
            </a:lvl3pPr>
            <a:lvl4pPr>
              <a:defRPr sz="1400"/>
            </a:lvl4pPr>
            <a:lvl5pPr>
              <a:defRPr sz="1400"/>
            </a:lvl5pPr>
          </a:lstStyle>
          <a:p>
            <a:pPr lvl="0"/>
            <a:r>
              <a:rPr lang="en-US" smtClean="0"/>
              <a:t>Edit Master text styles</a:t>
            </a:r>
          </a:p>
          <a:p>
            <a:pPr lvl="1"/>
            <a:r>
              <a:rPr lang="en-US" smtClean="0"/>
              <a:t>Second level</a:t>
            </a:r>
          </a:p>
        </p:txBody>
      </p:sp>
      <p:sp>
        <p:nvSpPr>
          <p:cNvPr id="13" name="Text Placeholder 12">
            <a:extLst>
              <a:ext uri="{FF2B5EF4-FFF2-40B4-BE49-F238E27FC236}">
                <a16:creationId xmlns:a16="http://schemas.microsoft.com/office/drawing/2014/main" id="{49C02438-F5BE-4F73-A18D-18ABFEC5C49B}"/>
              </a:ext>
            </a:extLst>
          </p:cNvPr>
          <p:cNvSpPr>
            <a:spLocks noGrp="1"/>
          </p:cNvSpPr>
          <p:nvPr userDrawn="1">
            <p:ph type="body" sz="quarter" idx="15" hasCustomPrompt="1"/>
          </p:nvPr>
        </p:nvSpPr>
        <p:spPr>
          <a:xfrm>
            <a:off x="938323"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00</a:t>
            </a:r>
            <a:endParaRPr lang="ru-RU" dirty="0"/>
          </a:p>
        </p:txBody>
      </p:sp>
      <p:sp>
        <p:nvSpPr>
          <p:cNvPr id="14" name="Text Placeholder 10">
            <a:extLst>
              <a:ext uri="{FF2B5EF4-FFF2-40B4-BE49-F238E27FC236}">
                <a16:creationId xmlns:a16="http://schemas.microsoft.com/office/drawing/2014/main" id="{6E96343E-2D2B-4C87-A7F9-DCCCCB97AF0E}"/>
              </a:ext>
            </a:extLst>
          </p:cNvPr>
          <p:cNvSpPr>
            <a:spLocks noGrp="1"/>
          </p:cNvSpPr>
          <p:nvPr userDrawn="1">
            <p:ph type="body" sz="quarter" idx="16"/>
          </p:nvPr>
        </p:nvSpPr>
        <p:spPr>
          <a:xfrm>
            <a:off x="2430495" y="1953305"/>
            <a:ext cx="2221992" cy="1627632"/>
          </a:xfrm>
          <a:solidFill>
            <a:schemeClr val="accent2"/>
          </a:solidFill>
        </p:spPr>
        <p:txBody>
          <a:bodyPr lIns="180000" anchor="ctr" anchorCtr="0">
            <a:noAutofit/>
          </a:bodyPr>
          <a:lstStyle>
            <a:lvl1pPr marL="144000" marR="0" indent="-144000" algn="l" defTabSz="914400" rtl="0" eaLnBrk="1" fontAlgn="auto" latinLnBrk="0" hangingPunct="1">
              <a:lnSpc>
                <a:spcPct val="90000"/>
              </a:lnSpc>
              <a:spcBef>
                <a:spcPts val="400"/>
              </a:spcBef>
              <a:spcAft>
                <a:spcPts val="0"/>
              </a:spcAft>
              <a:buClr>
                <a:schemeClr val="tx1"/>
              </a:buClr>
              <a:buSzTx/>
              <a:buFont typeface="Arial" panose="020B0604020202020204" pitchFamily="34" charset="0"/>
              <a:buChar char="•"/>
              <a:tabLst/>
              <a:defRPr sz="1400"/>
            </a:lvl1pPr>
            <a:lvl2pPr>
              <a:defRPr sz="1400"/>
            </a:lvl2pPr>
            <a:lvl3pPr>
              <a:defRPr sz="1400"/>
            </a:lvl3pPr>
            <a:lvl4pPr>
              <a:defRPr sz="1400"/>
            </a:lvl4pPr>
            <a:lvl5pPr>
              <a:defRPr sz="1400"/>
            </a:lvl5pPr>
          </a:lstStyle>
          <a:p>
            <a:pPr lvl="0"/>
            <a:r>
              <a:rPr lang="en-US" smtClean="0"/>
              <a:t>Edit Master text styles</a:t>
            </a:r>
          </a:p>
          <a:p>
            <a:pPr lvl="1"/>
            <a:r>
              <a:rPr lang="en-US" smtClean="0"/>
              <a:t>Second level</a:t>
            </a:r>
          </a:p>
        </p:txBody>
      </p:sp>
      <p:sp>
        <p:nvSpPr>
          <p:cNvPr id="15" name="Text Placeholder 10">
            <a:extLst>
              <a:ext uri="{FF2B5EF4-FFF2-40B4-BE49-F238E27FC236}">
                <a16:creationId xmlns:a16="http://schemas.microsoft.com/office/drawing/2014/main" id="{7BB84FDB-D513-4AC9-B712-08F2B06C1329}"/>
              </a:ext>
            </a:extLst>
          </p:cNvPr>
          <p:cNvSpPr>
            <a:spLocks noGrp="1"/>
          </p:cNvSpPr>
          <p:nvPr userDrawn="1">
            <p:ph type="body" sz="quarter" idx="17"/>
          </p:nvPr>
        </p:nvSpPr>
        <p:spPr>
          <a:xfrm>
            <a:off x="4985005" y="1953305"/>
            <a:ext cx="2221992" cy="1627632"/>
          </a:xfrm>
          <a:solidFill>
            <a:schemeClr val="accent2"/>
          </a:solidFill>
        </p:spPr>
        <p:txBody>
          <a:bodyPr lIns="180000" anchor="ctr" anchorCtr="0">
            <a:noAutofit/>
          </a:bodyPr>
          <a:lstStyle>
            <a:lvl1pPr marL="144000" marR="0" indent="-144000" algn="l" defTabSz="914400" rtl="0" eaLnBrk="1" fontAlgn="auto" latinLnBrk="0" hangingPunct="1">
              <a:lnSpc>
                <a:spcPct val="90000"/>
              </a:lnSpc>
              <a:spcBef>
                <a:spcPts val="400"/>
              </a:spcBef>
              <a:spcAft>
                <a:spcPts val="0"/>
              </a:spcAft>
              <a:buClr>
                <a:schemeClr val="tx1"/>
              </a:buClr>
              <a:buSzTx/>
              <a:buFont typeface="Arial" panose="020B0604020202020204" pitchFamily="34" charset="0"/>
              <a:buChar char="•"/>
              <a:tabLst/>
              <a:defRPr sz="1400"/>
            </a:lvl1pPr>
            <a:lvl2pPr>
              <a:defRPr sz="1400"/>
            </a:lvl2pPr>
            <a:lvl3pPr>
              <a:defRPr sz="1400"/>
            </a:lvl3pPr>
            <a:lvl4pPr>
              <a:defRPr sz="1400"/>
            </a:lvl4pPr>
            <a:lvl5pPr>
              <a:defRPr sz="1400"/>
            </a:lvl5pPr>
          </a:lstStyle>
          <a:p>
            <a:pPr lvl="0"/>
            <a:r>
              <a:rPr lang="en-US" smtClean="0"/>
              <a:t>Edit Master text styles</a:t>
            </a:r>
          </a:p>
          <a:p>
            <a:pPr lvl="1"/>
            <a:r>
              <a:rPr lang="en-US" smtClean="0"/>
              <a:t>Second level</a:t>
            </a:r>
          </a:p>
        </p:txBody>
      </p:sp>
      <p:sp>
        <p:nvSpPr>
          <p:cNvPr id="16" name="Text Placeholder 10">
            <a:extLst>
              <a:ext uri="{FF2B5EF4-FFF2-40B4-BE49-F238E27FC236}">
                <a16:creationId xmlns:a16="http://schemas.microsoft.com/office/drawing/2014/main" id="{FEA35609-E644-4DF0-8982-873C46185163}"/>
              </a:ext>
            </a:extLst>
          </p:cNvPr>
          <p:cNvSpPr>
            <a:spLocks noGrp="1"/>
          </p:cNvSpPr>
          <p:nvPr userDrawn="1">
            <p:ph type="body" sz="quarter" idx="18"/>
          </p:nvPr>
        </p:nvSpPr>
        <p:spPr>
          <a:xfrm>
            <a:off x="7539515" y="1953305"/>
            <a:ext cx="2221992" cy="1627632"/>
          </a:xfrm>
          <a:solidFill>
            <a:schemeClr val="accent2"/>
          </a:solidFill>
        </p:spPr>
        <p:txBody>
          <a:bodyPr lIns="180000" anchor="ctr" anchorCtr="0">
            <a:noAutofit/>
          </a:bodyPr>
          <a:lstStyle>
            <a:lvl1pPr marL="144000" marR="0" indent="-144000" algn="l" defTabSz="914400" rtl="0" eaLnBrk="1" fontAlgn="auto" latinLnBrk="0" hangingPunct="1">
              <a:lnSpc>
                <a:spcPct val="90000"/>
              </a:lnSpc>
              <a:spcBef>
                <a:spcPts val="400"/>
              </a:spcBef>
              <a:spcAft>
                <a:spcPts val="0"/>
              </a:spcAft>
              <a:buClr>
                <a:schemeClr val="tx1"/>
              </a:buClr>
              <a:buSzTx/>
              <a:buFont typeface="Arial" panose="020B0604020202020204" pitchFamily="34" charset="0"/>
              <a:buChar char="•"/>
              <a:tabLst/>
              <a:defRPr sz="1400"/>
            </a:lvl1pPr>
            <a:lvl2pPr>
              <a:defRPr sz="1400"/>
            </a:lvl2pPr>
            <a:lvl3pPr>
              <a:defRPr sz="1400"/>
            </a:lvl3pPr>
            <a:lvl4pPr>
              <a:defRPr sz="1400"/>
            </a:lvl4pPr>
            <a:lvl5pPr>
              <a:defRPr sz="1400"/>
            </a:lvl5pPr>
          </a:lstStyle>
          <a:p>
            <a:pPr lvl="0"/>
            <a:r>
              <a:rPr lang="en-US" smtClean="0"/>
              <a:t>Edit Master text styles</a:t>
            </a:r>
          </a:p>
          <a:p>
            <a:pPr lvl="1"/>
            <a:r>
              <a:rPr lang="en-US" smtClean="0"/>
              <a:t>Second level</a:t>
            </a:r>
          </a:p>
        </p:txBody>
      </p:sp>
      <p:sp>
        <p:nvSpPr>
          <p:cNvPr id="17" name="Text Placeholder 10">
            <a:extLst>
              <a:ext uri="{FF2B5EF4-FFF2-40B4-BE49-F238E27FC236}">
                <a16:creationId xmlns:a16="http://schemas.microsoft.com/office/drawing/2014/main" id="{56BC7BD0-6D40-4DA2-9119-3D744AC98825}"/>
              </a:ext>
            </a:extLst>
          </p:cNvPr>
          <p:cNvSpPr>
            <a:spLocks noGrp="1"/>
          </p:cNvSpPr>
          <p:nvPr userDrawn="1">
            <p:ph type="body" sz="quarter" idx="19"/>
          </p:nvPr>
        </p:nvSpPr>
        <p:spPr>
          <a:xfrm>
            <a:off x="10094024" y="1953305"/>
            <a:ext cx="1655064" cy="1627632"/>
          </a:xfrm>
          <a:solidFill>
            <a:schemeClr val="accent2"/>
          </a:solidFill>
        </p:spPr>
        <p:txBody>
          <a:bodyPr lIns="144000" anchor="ctr" anchorCtr="0">
            <a:noAutofit/>
          </a:bodyPr>
          <a:lstStyle>
            <a:lvl1pPr marL="144000" marR="0" indent="-144000" algn="l" defTabSz="914400" rtl="0" eaLnBrk="1" fontAlgn="auto" latinLnBrk="0" hangingPunct="1">
              <a:lnSpc>
                <a:spcPct val="90000"/>
              </a:lnSpc>
              <a:spcBef>
                <a:spcPts val="400"/>
              </a:spcBef>
              <a:spcAft>
                <a:spcPts val="0"/>
              </a:spcAft>
              <a:buClr>
                <a:schemeClr val="tx1"/>
              </a:buClr>
              <a:buSzTx/>
              <a:buFont typeface="Arial" panose="020B0604020202020204" pitchFamily="34" charset="0"/>
              <a:buChar char="•"/>
              <a:tabLst/>
              <a:defRPr sz="1400"/>
            </a:lvl1pPr>
            <a:lvl2pPr>
              <a:defRPr sz="1400"/>
            </a:lvl2pPr>
            <a:lvl3pPr>
              <a:defRPr sz="1400"/>
            </a:lvl3pPr>
            <a:lvl4pPr>
              <a:defRPr sz="1400"/>
            </a:lvl4pPr>
            <a:lvl5pPr>
              <a:defRPr sz="1400"/>
            </a:lvl5pPr>
          </a:lstStyle>
          <a:p>
            <a:pPr lvl="0"/>
            <a:r>
              <a:rPr lang="en-US" smtClean="0"/>
              <a:t>Edit Master text styles</a:t>
            </a:r>
          </a:p>
          <a:p>
            <a:pPr lvl="1"/>
            <a:r>
              <a:rPr lang="en-US" smtClean="0"/>
              <a:t>Second level</a:t>
            </a:r>
          </a:p>
        </p:txBody>
      </p:sp>
      <p:sp>
        <p:nvSpPr>
          <p:cNvPr id="19" name="Text Placeholder 12">
            <a:extLst>
              <a:ext uri="{FF2B5EF4-FFF2-40B4-BE49-F238E27FC236}">
                <a16:creationId xmlns:a16="http://schemas.microsoft.com/office/drawing/2014/main" id="{804D7697-ED6C-474A-BC1C-AC319C4D1111}"/>
              </a:ext>
            </a:extLst>
          </p:cNvPr>
          <p:cNvSpPr>
            <a:spLocks noGrp="1"/>
          </p:cNvSpPr>
          <p:nvPr userDrawn="1">
            <p:ph type="body" sz="quarter" idx="20" hasCustomPrompt="1"/>
          </p:nvPr>
        </p:nvSpPr>
        <p:spPr>
          <a:xfrm>
            <a:off x="10676389"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12</a:t>
            </a:r>
            <a:endParaRPr lang="ru-RU" dirty="0"/>
          </a:p>
        </p:txBody>
      </p:sp>
      <p:sp>
        <p:nvSpPr>
          <p:cNvPr id="20" name="Text Placeholder 12">
            <a:extLst>
              <a:ext uri="{FF2B5EF4-FFF2-40B4-BE49-F238E27FC236}">
                <a16:creationId xmlns:a16="http://schemas.microsoft.com/office/drawing/2014/main" id="{F096A408-4C73-43FA-9BB3-9715B82B3D2B}"/>
              </a:ext>
            </a:extLst>
          </p:cNvPr>
          <p:cNvSpPr>
            <a:spLocks noGrp="1"/>
          </p:cNvSpPr>
          <p:nvPr userDrawn="1">
            <p:ph type="body" sz="quarter" idx="21" hasCustomPrompt="1"/>
          </p:nvPr>
        </p:nvSpPr>
        <p:spPr>
          <a:xfrm>
            <a:off x="1749828"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01</a:t>
            </a:r>
            <a:endParaRPr lang="ru-RU" dirty="0"/>
          </a:p>
        </p:txBody>
      </p:sp>
      <p:sp>
        <p:nvSpPr>
          <p:cNvPr id="21" name="Text Placeholder 12">
            <a:extLst>
              <a:ext uri="{FF2B5EF4-FFF2-40B4-BE49-F238E27FC236}">
                <a16:creationId xmlns:a16="http://schemas.microsoft.com/office/drawing/2014/main" id="{C5B11A21-C8C4-419F-851D-CD63CACCAEC4}"/>
              </a:ext>
            </a:extLst>
          </p:cNvPr>
          <p:cNvSpPr>
            <a:spLocks noGrp="1"/>
          </p:cNvSpPr>
          <p:nvPr userDrawn="1">
            <p:ph type="body" sz="quarter" idx="22" hasCustomPrompt="1"/>
          </p:nvPr>
        </p:nvSpPr>
        <p:spPr>
          <a:xfrm>
            <a:off x="2561333"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02</a:t>
            </a:r>
            <a:endParaRPr lang="ru-RU" dirty="0"/>
          </a:p>
        </p:txBody>
      </p:sp>
      <p:sp>
        <p:nvSpPr>
          <p:cNvPr id="22" name="Text Placeholder 12">
            <a:extLst>
              <a:ext uri="{FF2B5EF4-FFF2-40B4-BE49-F238E27FC236}">
                <a16:creationId xmlns:a16="http://schemas.microsoft.com/office/drawing/2014/main" id="{C61FE761-D585-4D37-9741-3F2923A03B01}"/>
              </a:ext>
            </a:extLst>
          </p:cNvPr>
          <p:cNvSpPr>
            <a:spLocks noGrp="1"/>
          </p:cNvSpPr>
          <p:nvPr userDrawn="1">
            <p:ph type="body" sz="quarter" idx="23" hasCustomPrompt="1"/>
          </p:nvPr>
        </p:nvSpPr>
        <p:spPr>
          <a:xfrm>
            <a:off x="9864879"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11</a:t>
            </a:r>
            <a:endParaRPr lang="ru-RU" dirty="0"/>
          </a:p>
        </p:txBody>
      </p:sp>
      <p:sp>
        <p:nvSpPr>
          <p:cNvPr id="23" name="Text Placeholder 12">
            <a:extLst>
              <a:ext uri="{FF2B5EF4-FFF2-40B4-BE49-F238E27FC236}">
                <a16:creationId xmlns:a16="http://schemas.microsoft.com/office/drawing/2014/main" id="{AEF88759-07E7-421C-98C4-6C5962899D05}"/>
              </a:ext>
            </a:extLst>
          </p:cNvPr>
          <p:cNvSpPr>
            <a:spLocks noGrp="1"/>
          </p:cNvSpPr>
          <p:nvPr userDrawn="1">
            <p:ph type="body" sz="quarter" idx="24" hasCustomPrompt="1"/>
          </p:nvPr>
        </p:nvSpPr>
        <p:spPr>
          <a:xfrm>
            <a:off x="8241868"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09</a:t>
            </a:r>
            <a:endParaRPr lang="ru-RU" dirty="0"/>
          </a:p>
        </p:txBody>
      </p:sp>
      <p:sp>
        <p:nvSpPr>
          <p:cNvPr id="24" name="Text Placeholder 12">
            <a:extLst>
              <a:ext uri="{FF2B5EF4-FFF2-40B4-BE49-F238E27FC236}">
                <a16:creationId xmlns:a16="http://schemas.microsoft.com/office/drawing/2014/main" id="{46CC2679-5DDB-45BD-AFC4-C0E40C90A9F1}"/>
              </a:ext>
            </a:extLst>
          </p:cNvPr>
          <p:cNvSpPr>
            <a:spLocks noGrp="1"/>
          </p:cNvSpPr>
          <p:nvPr userDrawn="1">
            <p:ph type="body" sz="quarter" idx="25" hasCustomPrompt="1"/>
          </p:nvPr>
        </p:nvSpPr>
        <p:spPr>
          <a:xfrm>
            <a:off x="6618858"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07</a:t>
            </a:r>
            <a:endParaRPr lang="ru-RU" dirty="0"/>
          </a:p>
        </p:txBody>
      </p:sp>
      <p:sp>
        <p:nvSpPr>
          <p:cNvPr id="25" name="Text Placeholder 12">
            <a:extLst>
              <a:ext uri="{FF2B5EF4-FFF2-40B4-BE49-F238E27FC236}">
                <a16:creationId xmlns:a16="http://schemas.microsoft.com/office/drawing/2014/main" id="{02ABD78C-73AA-439C-A5BE-17644A96282B}"/>
              </a:ext>
            </a:extLst>
          </p:cNvPr>
          <p:cNvSpPr>
            <a:spLocks noGrp="1"/>
          </p:cNvSpPr>
          <p:nvPr userDrawn="1">
            <p:ph type="body" sz="quarter" idx="26" hasCustomPrompt="1"/>
          </p:nvPr>
        </p:nvSpPr>
        <p:spPr>
          <a:xfrm>
            <a:off x="5807353"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06</a:t>
            </a:r>
            <a:endParaRPr lang="ru-RU" dirty="0"/>
          </a:p>
        </p:txBody>
      </p:sp>
      <p:sp>
        <p:nvSpPr>
          <p:cNvPr id="26" name="Text Placeholder 12">
            <a:extLst>
              <a:ext uri="{FF2B5EF4-FFF2-40B4-BE49-F238E27FC236}">
                <a16:creationId xmlns:a16="http://schemas.microsoft.com/office/drawing/2014/main" id="{272124E2-B2DD-45A6-ABE6-459C7038FBB5}"/>
              </a:ext>
            </a:extLst>
          </p:cNvPr>
          <p:cNvSpPr>
            <a:spLocks noGrp="1"/>
          </p:cNvSpPr>
          <p:nvPr userDrawn="1">
            <p:ph type="body" sz="quarter" idx="27" hasCustomPrompt="1"/>
          </p:nvPr>
        </p:nvSpPr>
        <p:spPr>
          <a:xfrm>
            <a:off x="4995848"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05</a:t>
            </a:r>
            <a:endParaRPr lang="ru-RU" dirty="0"/>
          </a:p>
        </p:txBody>
      </p:sp>
      <p:sp>
        <p:nvSpPr>
          <p:cNvPr id="27" name="Text Placeholder 12">
            <a:extLst>
              <a:ext uri="{FF2B5EF4-FFF2-40B4-BE49-F238E27FC236}">
                <a16:creationId xmlns:a16="http://schemas.microsoft.com/office/drawing/2014/main" id="{37660DC0-4623-45A5-84FE-A8AB30FB91DF}"/>
              </a:ext>
            </a:extLst>
          </p:cNvPr>
          <p:cNvSpPr>
            <a:spLocks noGrp="1"/>
          </p:cNvSpPr>
          <p:nvPr userDrawn="1">
            <p:ph type="body" sz="quarter" idx="28" hasCustomPrompt="1"/>
          </p:nvPr>
        </p:nvSpPr>
        <p:spPr>
          <a:xfrm>
            <a:off x="4184343"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04</a:t>
            </a:r>
            <a:endParaRPr lang="ru-RU" dirty="0"/>
          </a:p>
        </p:txBody>
      </p:sp>
      <p:sp>
        <p:nvSpPr>
          <p:cNvPr id="28" name="Text Placeholder 12">
            <a:extLst>
              <a:ext uri="{FF2B5EF4-FFF2-40B4-BE49-F238E27FC236}">
                <a16:creationId xmlns:a16="http://schemas.microsoft.com/office/drawing/2014/main" id="{1324C94E-2600-4373-9B3A-E70E6F6E3EAE}"/>
              </a:ext>
            </a:extLst>
          </p:cNvPr>
          <p:cNvSpPr>
            <a:spLocks noGrp="1"/>
          </p:cNvSpPr>
          <p:nvPr userDrawn="1">
            <p:ph type="body" sz="quarter" idx="29" hasCustomPrompt="1"/>
          </p:nvPr>
        </p:nvSpPr>
        <p:spPr>
          <a:xfrm>
            <a:off x="3372838"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03</a:t>
            </a:r>
            <a:endParaRPr lang="ru-RU" dirty="0"/>
          </a:p>
        </p:txBody>
      </p:sp>
      <p:sp>
        <p:nvSpPr>
          <p:cNvPr id="29" name="Text Placeholder 12">
            <a:extLst>
              <a:ext uri="{FF2B5EF4-FFF2-40B4-BE49-F238E27FC236}">
                <a16:creationId xmlns:a16="http://schemas.microsoft.com/office/drawing/2014/main" id="{C1ED5B50-C717-4ECD-9434-0C486B1FA95B}"/>
              </a:ext>
            </a:extLst>
          </p:cNvPr>
          <p:cNvSpPr>
            <a:spLocks noGrp="1"/>
          </p:cNvSpPr>
          <p:nvPr userDrawn="1">
            <p:ph type="body" sz="quarter" idx="30" hasCustomPrompt="1"/>
          </p:nvPr>
        </p:nvSpPr>
        <p:spPr>
          <a:xfrm>
            <a:off x="7430363"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08</a:t>
            </a:r>
            <a:endParaRPr lang="ru-RU" dirty="0"/>
          </a:p>
        </p:txBody>
      </p:sp>
      <p:sp>
        <p:nvSpPr>
          <p:cNvPr id="30" name="Text Placeholder 12">
            <a:extLst>
              <a:ext uri="{FF2B5EF4-FFF2-40B4-BE49-F238E27FC236}">
                <a16:creationId xmlns:a16="http://schemas.microsoft.com/office/drawing/2014/main" id="{E91BD8A6-461F-4EAC-82F8-A744495D6BFF}"/>
              </a:ext>
            </a:extLst>
          </p:cNvPr>
          <p:cNvSpPr>
            <a:spLocks noGrp="1"/>
          </p:cNvSpPr>
          <p:nvPr userDrawn="1">
            <p:ph type="body" sz="quarter" idx="31" hasCustomPrompt="1"/>
          </p:nvPr>
        </p:nvSpPr>
        <p:spPr>
          <a:xfrm>
            <a:off x="9053373" y="3863547"/>
            <a:ext cx="576072" cy="576072"/>
          </a:xfrm>
          <a:solidFill>
            <a:schemeClr val="accent1"/>
          </a:solidFill>
        </p:spPr>
        <p:txBody>
          <a:bodyPr anchor="ctr" anchorCtr="0">
            <a:noAutofit/>
          </a:bodyPr>
          <a:lstStyle>
            <a:lvl1pPr marL="0" indent="0" algn="ctr">
              <a:buNone/>
              <a:defRPr sz="1800">
                <a:solidFill>
                  <a:schemeClr val="tx1"/>
                </a:solidFill>
                <a:latin typeface="+mj-lt"/>
              </a:defRPr>
            </a:lvl1pPr>
            <a:lvl2pPr marL="457200" indent="0" algn="ctr">
              <a:buNone/>
              <a:defRPr sz="1800">
                <a:solidFill>
                  <a:schemeClr val="tx1"/>
                </a:solidFill>
                <a:latin typeface="+mj-lt"/>
              </a:defRPr>
            </a:lvl2pPr>
            <a:lvl3pPr marL="914400" indent="0" algn="ctr">
              <a:buNone/>
              <a:defRPr sz="1800">
                <a:solidFill>
                  <a:schemeClr val="tx1"/>
                </a:solidFill>
                <a:latin typeface="+mj-lt"/>
              </a:defRPr>
            </a:lvl3pPr>
            <a:lvl4pPr marL="1371600" indent="0" algn="ctr">
              <a:buNone/>
              <a:defRPr sz="1800">
                <a:solidFill>
                  <a:schemeClr val="tx1"/>
                </a:solidFill>
                <a:latin typeface="+mj-lt"/>
              </a:defRPr>
            </a:lvl4pPr>
            <a:lvl5pPr marL="1828800" indent="0" algn="ctr">
              <a:buNone/>
              <a:defRPr sz="1800">
                <a:solidFill>
                  <a:schemeClr val="tx1"/>
                </a:solidFill>
                <a:latin typeface="+mj-lt"/>
              </a:defRPr>
            </a:lvl5pPr>
          </a:lstStyle>
          <a:p>
            <a:pPr lvl="0"/>
            <a:r>
              <a:rPr lang="en-US" dirty="0"/>
              <a:t>10</a:t>
            </a:r>
            <a:endParaRPr lang="ru-RU" dirty="0"/>
          </a:p>
        </p:txBody>
      </p:sp>
      <p:sp>
        <p:nvSpPr>
          <p:cNvPr id="83" name="Text Placeholder 82">
            <a:extLst>
              <a:ext uri="{FF2B5EF4-FFF2-40B4-BE49-F238E27FC236}">
                <a16:creationId xmlns:a16="http://schemas.microsoft.com/office/drawing/2014/main" id="{3070E194-AAC8-4E23-9F2B-5946DF5D2178}"/>
              </a:ext>
            </a:extLst>
          </p:cNvPr>
          <p:cNvSpPr>
            <a:spLocks noGrp="1"/>
          </p:cNvSpPr>
          <p:nvPr>
            <p:ph type="body" sz="quarter" idx="32" hasCustomPrompt="1"/>
          </p:nvPr>
        </p:nvSpPr>
        <p:spPr>
          <a:xfrm>
            <a:off x="896857"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Dec</a:t>
            </a:r>
            <a:endParaRPr lang="ru-RU" dirty="0"/>
          </a:p>
        </p:txBody>
      </p:sp>
      <p:sp>
        <p:nvSpPr>
          <p:cNvPr id="84" name="Text Placeholder 82">
            <a:extLst>
              <a:ext uri="{FF2B5EF4-FFF2-40B4-BE49-F238E27FC236}">
                <a16:creationId xmlns:a16="http://schemas.microsoft.com/office/drawing/2014/main" id="{53A9E9CF-C53C-41F0-8DEE-872DBB4377F5}"/>
              </a:ext>
            </a:extLst>
          </p:cNvPr>
          <p:cNvSpPr>
            <a:spLocks noGrp="1"/>
          </p:cNvSpPr>
          <p:nvPr>
            <p:ph type="body" sz="quarter" idx="33" hasCustomPrompt="1"/>
          </p:nvPr>
        </p:nvSpPr>
        <p:spPr>
          <a:xfrm>
            <a:off x="10630020"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Dec</a:t>
            </a:r>
            <a:endParaRPr lang="ru-RU" dirty="0"/>
          </a:p>
        </p:txBody>
      </p:sp>
      <p:sp>
        <p:nvSpPr>
          <p:cNvPr id="85" name="Text Placeholder 82">
            <a:extLst>
              <a:ext uri="{FF2B5EF4-FFF2-40B4-BE49-F238E27FC236}">
                <a16:creationId xmlns:a16="http://schemas.microsoft.com/office/drawing/2014/main" id="{72AE6501-3FB0-4A7D-9A36-B350AEC3CAED}"/>
              </a:ext>
            </a:extLst>
          </p:cNvPr>
          <p:cNvSpPr>
            <a:spLocks noGrp="1"/>
          </p:cNvSpPr>
          <p:nvPr>
            <p:ph type="body" sz="quarter" idx="34" hasCustomPrompt="1"/>
          </p:nvPr>
        </p:nvSpPr>
        <p:spPr>
          <a:xfrm>
            <a:off x="1707954"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Jan</a:t>
            </a:r>
            <a:endParaRPr lang="ru-RU" dirty="0"/>
          </a:p>
        </p:txBody>
      </p:sp>
      <p:sp>
        <p:nvSpPr>
          <p:cNvPr id="86" name="Text Placeholder 82">
            <a:extLst>
              <a:ext uri="{FF2B5EF4-FFF2-40B4-BE49-F238E27FC236}">
                <a16:creationId xmlns:a16="http://schemas.microsoft.com/office/drawing/2014/main" id="{CB3FC7F1-097D-46A1-B741-A527899C4866}"/>
              </a:ext>
            </a:extLst>
          </p:cNvPr>
          <p:cNvSpPr>
            <a:spLocks noGrp="1"/>
          </p:cNvSpPr>
          <p:nvPr>
            <p:ph type="body" sz="quarter" idx="35" hasCustomPrompt="1"/>
          </p:nvPr>
        </p:nvSpPr>
        <p:spPr>
          <a:xfrm>
            <a:off x="2519051"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Feb</a:t>
            </a:r>
            <a:endParaRPr lang="ru-RU" dirty="0"/>
          </a:p>
        </p:txBody>
      </p:sp>
      <p:sp>
        <p:nvSpPr>
          <p:cNvPr id="87" name="Text Placeholder 82">
            <a:extLst>
              <a:ext uri="{FF2B5EF4-FFF2-40B4-BE49-F238E27FC236}">
                <a16:creationId xmlns:a16="http://schemas.microsoft.com/office/drawing/2014/main" id="{FC859E34-D208-4716-9A67-734A70457550}"/>
              </a:ext>
            </a:extLst>
          </p:cNvPr>
          <p:cNvSpPr>
            <a:spLocks noGrp="1"/>
          </p:cNvSpPr>
          <p:nvPr>
            <p:ph type="body" sz="quarter" idx="36" hasCustomPrompt="1"/>
          </p:nvPr>
        </p:nvSpPr>
        <p:spPr>
          <a:xfrm>
            <a:off x="3330148"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Mar</a:t>
            </a:r>
            <a:endParaRPr lang="ru-RU" dirty="0"/>
          </a:p>
        </p:txBody>
      </p:sp>
      <p:sp>
        <p:nvSpPr>
          <p:cNvPr id="88" name="Text Placeholder 82">
            <a:extLst>
              <a:ext uri="{FF2B5EF4-FFF2-40B4-BE49-F238E27FC236}">
                <a16:creationId xmlns:a16="http://schemas.microsoft.com/office/drawing/2014/main" id="{049E8B34-6A64-4BBD-A35C-22A6CA41E353}"/>
              </a:ext>
            </a:extLst>
          </p:cNvPr>
          <p:cNvSpPr>
            <a:spLocks noGrp="1"/>
          </p:cNvSpPr>
          <p:nvPr>
            <p:ph type="body" sz="quarter" idx="37" hasCustomPrompt="1"/>
          </p:nvPr>
        </p:nvSpPr>
        <p:spPr>
          <a:xfrm>
            <a:off x="4141245"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Apr</a:t>
            </a:r>
            <a:endParaRPr lang="ru-RU" dirty="0"/>
          </a:p>
        </p:txBody>
      </p:sp>
      <p:sp>
        <p:nvSpPr>
          <p:cNvPr id="89" name="Text Placeholder 82">
            <a:extLst>
              <a:ext uri="{FF2B5EF4-FFF2-40B4-BE49-F238E27FC236}">
                <a16:creationId xmlns:a16="http://schemas.microsoft.com/office/drawing/2014/main" id="{97904633-5897-42A4-AF0F-2EA51A800CF5}"/>
              </a:ext>
            </a:extLst>
          </p:cNvPr>
          <p:cNvSpPr>
            <a:spLocks noGrp="1"/>
          </p:cNvSpPr>
          <p:nvPr>
            <p:ph type="body" sz="quarter" idx="38" hasCustomPrompt="1"/>
          </p:nvPr>
        </p:nvSpPr>
        <p:spPr>
          <a:xfrm>
            <a:off x="4952342"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May</a:t>
            </a:r>
            <a:endParaRPr lang="ru-RU" dirty="0"/>
          </a:p>
        </p:txBody>
      </p:sp>
      <p:sp>
        <p:nvSpPr>
          <p:cNvPr id="90" name="Text Placeholder 82">
            <a:extLst>
              <a:ext uri="{FF2B5EF4-FFF2-40B4-BE49-F238E27FC236}">
                <a16:creationId xmlns:a16="http://schemas.microsoft.com/office/drawing/2014/main" id="{79DD194B-FCD9-41BA-9509-A8B90C84FE97}"/>
              </a:ext>
            </a:extLst>
          </p:cNvPr>
          <p:cNvSpPr>
            <a:spLocks noGrp="1"/>
          </p:cNvSpPr>
          <p:nvPr>
            <p:ph type="body" sz="quarter" idx="39" hasCustomPrompt="1"/>
          </p:nvPr>
        </p:nvSpPr>
        <p:spPr>
          <a:xfrm>
            <a:off x="5763439"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Jun</a:t>
            </a:r>
            <a:endParaRPr lang="ru-RU" dirty="0"/>
          </a:p>
        </p:txBody>
      </p:sp>
      <p:sp>
        <p:nvSpPr>
          <p:cNvPr id="91" name="Text Placeholder 82">
            <a:extLst>
              <a:ext uri="{FF2B5EF4-FFF2-40B4-BE49-F238E27FC236}">
                <a16:creationId xmlns:a16="http://schemas.microsoft.com/office/drawing/2014/main" id="{DB6D9DFF-FF4C-4CE7-8978-80DBC6D9C1AD}"/>
              </a:ext>
            </a:extLst>
          </p:cNvPr>
          <p:cNvSpPr>
            <a:spLocks noGrp="1"/>
          </p:cNvSpPr>
          <p:nvPr>
            <p:ph type="body" sz="quarter" idx="40" hasCustomPrompt="1"/>
          </p:nvPr>
        </p:nvSpPr>
        <p:spPr>
          <a:xfrm>
            <a:off x="6574536"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Jul</a:t>
            </a:r>
            <a:endParaRPr lang="ru-RU" dirty="0"/>
          </a:p>
        </p:txBody>
      </p:sp>
      <p:sp>
        <p:nvSpPr>
          <p:cNvPr id="92" name="Text Placeholder 82">
            <a:extLst>
              <a:ext uri="{FF2B5EF4-FFF2-40B4-BE49-F238E27FC236}">
                <a16:creationId xmlns:a16="http://schemas.microsoft.com/office/drawing/2014/main" id="{1AF51762-8702-4718-B74C-51EF4D498495}"/>
              </a:ext>
            </a:extLst>
          </p:cNvPr>
          <p:cNvSpPr>
            <a:spLocks noGrp="1"/>
          </p:cNvSpPr>
          <p:nvPr>
            <p:ph type="body" sz="quarter" idx="41" hasCustomPrompt="1"/>
          </p:nvPr>
        </p:nvSpPr>
        <p:spPr>
          <a:xfrm>
            <a:off x="7385633"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Aug</a:t>
            </a:r>
            <a:endParaRPr lang="ru-RU" dirty="0"/>
          </a:p>
        </p:txBody>
      </p:sp>
      <p:sp>
        <p:nvSpPr>
          <p:cNvPr id="93" name="Text Placeholder 82">
            <a:extLst>
              <a:ext uri="{FF2B5EF4-FFF2-40B4-BE49-F238E27FC236}">
                <a16:creationId xmlns:a16="http://schemas.microsoft.com/office/drawing/2014/main" id="{B94382F6-3287-40E9-A2C6-E28B5F7F051C}"/>
              </a:ext>
            </a:extLst>
          </p:cNvPr>
          <p:cNvSpPr>
            <a:spLocks noGrp="1"/>
          </p:cNvSpPr>
          <p:nvPr>
            <p:ph type="body" sz="quarter" idx="42" hasCustomPrompt="1"/>
          </p:nvPr>
        </p:nvSpPr>
        <p:spPr>
          <a:xfrm>
            <a:off x="8196730"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Sep</a:t>
            </a:r>
            <a:endParaRPr lang="ru-RU" dirty="0"/>
          </a:p>
        </p:txBody>
      </p:sp>
      <p:sp>
        <p:nvSpPr>
          <p:cNvPr id="94" name="Text Placeholder 82">
            <a:extLst>
              <a:ext uri="{FF2B5EF4-FFF2-40B4-BE49-F238E27FC236}">
                <a16:creationId xmlns:a16="http://schemas.microsoft.com/office/drawing/2014/main" id="{138544EE-C7F5-4BEA-B814-148F88843B81}"/>
              </a:ext>
            </a:extLst>
          </p:cNvPr>
          <p:cNvSpPr>
            <a:spLocks noGrp="1"/>
          </p:cNvSpPr>
          <p:nvPr>
            <p:ph type="body" sz="quarter" idx="43" hasCustomPrompt="1"/>
          </p:nvPr>
        </p:nvSpPr>
        <p:spPr>
          <a:xfrm>
            <a:off x="9007827"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Oct</a:t>
            </a:r>
            <a:endParaRPr lang="ru-RU" dirty="0"/>
          </a:p>
        </p:txBody>
      </p:sp>
      <p:sp>
        <p:nvSpPr>
          <p:cNvPr id="95" name="Text Placeholder 82">
            <a:extLst>
              <a:ext uri="{FF2B5EF4-FFF2-40B4-BE49-F238E27FC236}">
                <a16:creationId xmlns:a16="http://schemas.microsoft.com/office/drawing/2014/main" id="{D4154B6A-8576-4E34-B9F7-848562D0FAC9}"/>
              </a:ext>
            </a:extLst>
          </p:cNvPr>
          <p:cNvSpPr>
            <a:spLocks noGrp="1"/>
          </p:cNvSpPr>
          <p:nvPr>
            <p:ph type="body" sz="quarter" idx="44" hasCustomPrompt="1"/>
          </p:nvPr>
        </p:nvSpPr>
        <p:spPr>
          <a:xfrm>
            <a:off x="9818924" y="5016378"/>
            <a:ext cx="665162" cy="268288"/>
          </a:xfrm>
        </p:spPr>
        <p:txBody>
          <a:bodyPr lIns="0" tIns="0" rIns="0" bIns="0" anchor="ctr" anchorCtr="0">
            <a:noAutofit/>
          </a:bodyPr>
          <a:lstStyle>
            <a:lvl1pPr marL="0" indent="0" algn="ctr">
              <a:buNone/>
              <a:defRPr sz="1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Nov</a:t>
            </a:r>
            <a:endParaRPr lang="ru-RU" dirty="0"/>
          </a:p>
        </p:txBody>
      </p:sp>
      <p:sp>
        <p:nvSpPr>
          <p:cNvPr id="96" name="Text Placeholder 82">
            <a:extLst>
              <a:ext uri="{FF2B5EF4-FFF2-40B4-BE49-F238E27FC236}">
                <a16:creationId xmlns:a16="http://schemas.microsoft.com/office/drawing/2014/main" id="{50E931AF-D6F2-4AD6-AAD8-8472B8635808}"/>
              </a:ext>
            </a:extLst>
          </p:cNvPr>
          <p:cNvSpPr>
            <a:spLocks noGrp="1"/>
          </p:cNvSpPr>
          <p:nvPr>
            <p:ph type="body" sz="quarter" idx="45" hasCustomPrompt="1"/>
          </p:nvPr>
        </p:nvSpPr>
        <p:spPr>
          <a:xfrm>
            <a:off x="896857" y="5311873"/>
            <a:ext cx="665162" cy="268288"/>
          </a:xfrm>
        </p:spPr>
        <p:txBody>
          <a:bodyPr lIns="0" tIns="0" rIns="0" bIns="0" anchor="ctr" anchorCtr="0">
            <a:noAutofit/>
          </a:bodyPr>
          <a:lstStyle>
            <a:lvl1pPr marL="0" indent="0" algn="ctr">
              <a:buNone/>
              <a:defRPr sz="1800">
                <a:solidFill>
                  <a:schemeClr val="tx1"/>
                </a:solidFill>
                <a:latin typeface="+mj-lt"/>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Start</a:t>
            </a:r>
            <a:endParaRPr lang="ru-RU" dirty="0"/>
          </a:p>
        </p:txBody>
      </p:sp>
      <p:sp>
        <p:nvSpPr>
          <p:cNvPr id="97" name="Text Placeholder 82">
            <a:extLst>
              <a:ext uri="{FF2B5EF4-FFF2-40B4-BE49-F238E27FC236}">
                <a16:creationId xmlns:a16="http://schemas.microsoft.com/office/drawing/2014/main" id="{AAEA2E2F-AB4C-462B-B9B9-07B4AA406A4B}"/>
              </a:ext>
            </a:extLst>
          </p:cNvPr>
          <p:cNvSpPr>
            <a:spLocks noGrp="1"/>
          </p:cNvSpPr>
          <p:nvPr>
            <p:ph type="body" sz="quarter" idx="46" hasCustomPrompt="1"/>
          </p:nvPr>
        </p:nvSpPr>
        <p:spPr>
          <a:xfrm>
            <a:off x="10630020" y="5311873"/>
            <a:ext cx="665162" cy="268288"/>
          </a:xfrm>
        </p:spPr>
        <p:txBody>
          <a:bodyPr lIns="0" tIns="0" rIns="0" bIns="0" anchor="ctr" anchorCtr="0">
            <a:noAutofit/>
          </a:bodyPr>
          <a:lstStyle>
            <a:lvl1pPr marL="0" indent="0" algn="ctr">
              <a:buNone/>
              <a:defRPr sz="1800">
                <a:solidFill>
                  <a:schemeClr val="tx1"/>
                </a:solidFill>
                <a:latin typeface="+mj-lt"/>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Q4</a:t>
            </a:r>
            <a:endParaRPr lang="ru-RU" dirty="0"/>
          </a:p>
        </p:txBody>
      </p:sp>
      <p:sp>
        <p:nvSpPr>
          <p:cNvPr id="98" name="Text Placeholder 82">
            <a:extLst>
              <a:ext uri="{FF2B5EF4-FFF2-40B4-BE49-F238E27FC236}">
                <a16:creationId xmlns:a16="http://schemas.microsoft.com/office/drawing/2014/main" id="{791F5FE7-9124-491C-AD14-8CD8442EEDBB}"/>
              </a:ext>
            </a:extLst>
          </p:cNvPr>
          <p:cNvSpPr>
            <a:spLocks noGrp="1"/>
          </p:cNvSpPr>
          <p:nvPr>
            <p:ph type="body" sz="quarter" idx="47" hasCustomPrompt="1"/>
          </p:nvPr>
        </p:nvSpPr>
        <p:spPr>
          <a:xfrm>
            <a:off x="3330148" y="5311873"/>
            <a:ext cx="665162" cy="268288"/>
          </a:xfrm>
        </p:spPr>
        <p:txBody>
          <a:bodyPr lIns="0" tIns="0" rIns="0" bIns="0" anchor="ctr" anchorCtr="0">
            <a:noAutofit/>
          </a:bodyPr>
          <a:lstStyle>
            <a:lvl1pPr marL="0" indent="0" algn="ctr">
              <a:buNone/>
              <a:defRPr sz="1800">
                <a:solidFill>
                  <a:schemeClr val="tx1"/>
                </a:solidFill>
                <a:latin typeface="+mj-lt"/>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Q1</a:t>
            </a:r>
            <a:endParaRPr lang="ru-RU" dirty="0"/>
          </a:p>
        </p:txBody>
      </p:sp>
      <p:sp>
        <p:nvSpPr>
          <p:cNvPr id="99" name="Text Placeholder 82">
            <a:extLst>
              <a:ext uri="{FF2B5EF4-FFF2-40B4-BE49-F238E27FC236}">
                <a16:creationId xmlns:a16="http://schemas.microsoft.com/office/drawing/2014/main" id="{AF9DDE50-FB12-4681-9F64-FAEEEE893267}"/>
              </a:ext>
            </a:extLst>
          </p:cNvPr>
          <p:cNvSpPr>
            <a:spLocks noGrp="1"/>
          </p:cNvSpPr>
          <p:nvPr>
            <p:ph type="body" sz="quarter" idx="48" hasCustomPrompt="1"/>
          </p:nvPr>
        </p:nvSpPr>
        <p:spPr>
          <a:xfrm>
            <a:off x="5763439" y="5311873"/>
            <a:ext cx="665162" cy="268288"/>
          </a:xfrm>
        </p:spPr>
        <p:txBody>
          <a:bodyPr lIns="0" tIns="0" rIns="0" bIns="0" anchor="ctr" anchorCtr="0">
            <a:noAutofit/>
          </a:bodyPr>
          <a:lstStyle>
            <a:lvl1pPr marL="0" indent="0" algn="ctr">
              <a:buNone/>
              <a:defRPr sz="1800">
                <a:solidFill>
                  <a:schemeClr val="tx1"/>
                </a:solidFill>
                <a:latin typeface="+mj-lt"/>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Q2</a:t>
            </a:r>
            <a:endParaRPr lang="ru-RU" dirty="0"/>
          </a:p>
        </p:txBody>
      </p:sp>
      <p:sp>
        <p:nvSpPr>
          <p:cNvPr id="100" name="Text Placeholder 82">
            <a:extLst>
              <a:ext uri="{FF2B5EF4-FFF2-40B4-BE49-F238E27FC236}">
                <a16:creationId xmlns:a16="http://schemas.microsoft.com/office/drawing/2014/main" id="{817AE0D5-8EF1-44A0-8F15-FBFA1111DCA0}"/>
              </a:ext>
            </a:extLst>
          </p:cNvPr>
          <p:cNvSpPr>
            <a:spLocks noGrp="1"/>
          </p:cNvSpPr>
          <p:nvPr>
            <p:ph type="body" sz="quarter" idx="49" hasCustomPrompt="1"/>
          </p:nvPr>
        </p:nvSpPr>
        <p:spPr>
          <a:xfrm>
            <a:off x="8196730" y="5311873"/>
            <a:ext cx="665162" cy="268288"/>
          </a:xfrm>
        </p:spPr>
        <p:txBody>
          <a:bodyPr lIns="0" tIns="0" rIns="0" bIns="0" anchor="ctr" anchorCtr="0">
            <a:noAutofit/>
          </a:bodyPr>
          <a:lstStyle>
            <a:lvl1pPr marL="0" indent="0" algn="ctr">
              <a:buNone/>
              <a:defRPr sz="1800">
                <a:solidFill>
                  <a:schemeClr val="tx1"/>
                </a:solidFill>
                <a:latin typeface="+mj-lt"/>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Q3</a:t>
            </a:r>
            <a:endParaRPr lang="ru-RU" dirty="0"/>
          </a:p>
        </p:txBody>
      </p:sp>
      <p:sp>
        <p:nvSpPr>
          <p:cNvPr id="101" name="Text Placeholder 82">
            <a:extLst>
              <a:ext uri="{FF2B5EF4-FFF2-40B4-BE49-F238E27FC236}">
                <a16:creationId xmlns:a16="http://schemas.microsoft.com/office/drawing/2014/main" id="{6664E19C-3384-49DD-BD5F-2E39375D444C}"/>
              </a:ext>
            </a:extLst>
          </p:cNvPr>
          <p:cNvSpPr>
            <a:spLocks noGrp="1"/>
          </p:cNvSpPr>
          <p:nvPr>
            <p:ph type="body" sz="quarter" idx="50" hasCustomPrompt="1"/>
          </p:nvPr>
        </p:nvSpPr>
        <p:spPr>
          <a:xfrm>
            <a:off x="10806794" y="473961"/>
            <a:ext cx="958856" cy="551102"/>
          </a:xfrm>
        </p:spPr>
        <p:txBody>
          <a:bodyPr lIns="0" tIns="0" rIns="0" bIns="0" anchor="ctr" anchorCtr="0">
            <a:noAutofit/>
          </a:bodyPr>
          <a:lstStyle>
            <a:lvl1pPr marL="0" indent="0" algn="r">
              <a:buNone/>
              <a:defRPr sz="2800">
                <a:solidFill>
                  <a:schemeClr val="tx1"/>
                </a:solidFill>
                <a:latin typeface="+mn-lt"/>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20XX</a:t>
            </a:r>
            <a:endParaRPr lang="ru-RU" dirty="0"/>
          </a:p>
        </p:txBody>
      </p:sp>
    </p:spTree>
    <p:extLst>
      <p:ext uri="{BB962C8B-B14F-4D97-AF65-F5344CB8AC3E}">
        <p14:creationId xmlns:p14="http://schemas.microsoft.com/office/powerpoint/2010/main" val="125564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C4CBCD-9586-4DB0-B5A7-774BF32323BB}"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650A9D-1782-4CD6-B9A4-2F82B4B6D996}" type="slidenum">
              <a:rPr lang="en-US" smtClean="0"/>
              <a:t>‹#›</a:t>
            </a:fld>
            <a:endParaRPr lang="en-US"/>
          </a:p>
        </p:txBody>
      </p:sp>
    </p:spTree>
    <p:extLst>
      <p:ext uri="{BB962C8B-B14F-4D97-AF65-F5344CB8AC3E}">
        <p14:creationId xmlns:p14="http://schemas.microsoft.com/office/powerpoint/2010/main" val="3188094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CC4CBCD-9586-4DB0-B5A7-774BF32323BB}" type="datetimeFigureOut">
              <a:rPr lang="en-US" smtClean="0"/>
              <a:t>12/18/2018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650A9D-1782-4CD6-B9A4-2F82B4B6D996}" type="slidenum">
              <a:rPr lang="en-US" smtClean="0"/>
              <a:t>‹#›</a:t>
            </a:fld>
            <a:endParaRPr lang="en-US"/>
          </a:p>
        </p:txBody>
      </p:sp>
    </p:spTree>
    <p:extLst>
      <p:ext uri="{BB962C8B-B14F-4D97-AF65-F5344CB8AC3E}">
        <p14:creationId xmlns:p14="http://schemas.microsoft.com/office/powerpoint/2010/main" val="3553175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C4CBCD-9586-4DB0-B5A7-774BF32323BB}"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650A9D-1782-4CD6-B9A4-2F82B4B6D996}" type="slidenum">
              <a:rPr lang="en-US" smtClean="0"/>
              <a:t>‹#›</a:t>
            </a:fld>
            <a:endParaRPr lang="en-US"/>
          </a:p>
        </p:txBody>
      </p:sp>
    </p:spTree>
    <p:extLst>
      <p:ext uri="{BB962C8B-B14F-4D97-AF65-F5344CB8AC3E}">
        <p14:creationId xmlns:p14="http://schemas.microsoft.com/office/powerpoint/2010/main" val="235798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C4CBCD-9586-4DB0-B5A7-774BF32323BB}" type="datetimeFigureOut">
              <a:rPr lang="en-US" smtClean="0"/>
              <a:t>12/18/2018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650A9D-1782-4CD6-B9A4-2F82B4B6D996}" type="slidenum">
              <a:rPr lang="en-US" smtClean="0"/>
              <a:t>‹#›</a:t>
            </a:fld>
            <a:endParaRPr lang="en-US"/>
          </a:p>
        </p:txBody>
      </p:sp>
    </p:spTree>
    <p:extLst>
      <p:ext uri="{BB962C8B-B14F-4D97-AF65-F5344CB8AC3E}">
        <p14:creationId xmlns:p14="http://schemas.microsoft.com/office/powerpoint/2010/main" val="3840495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C4CBCD-9586-4DB0-B5A7-774BF32323BB}" type="datetimeFigureOut">
              <a:rPr lang="en-US" smtClean="0"/>
              <a:t>12/18/2018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650A9D-1782-4CD6-B9A4-2F82B4B6D996}" type="slidenum">
              <a:rPr lang="en-US" smtClean="0"/>
              <a:t>‹#›</a:t>
            </a:fld>
            <a:endParaRPr lang="en-US"/>
          </a:p>
        </p:txBody>
      </p:sp>
    </p:spTree>
    <p:extLst>
      <p:ext uri="{BB962C8B-B14F-4D97-AF65-F5344CB8AC3E}">
        <p14:creationId xmlns:p14="http://schemas.microsoft.com/office/powerpoint/2010/main" val="343700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C4CBCD-9586-4DB0-B5A7-774BF32323BB}" type="datetimeFigureOut">
              <a:rPr lang="en-US" smtClean="0"/>
              <a:t>12/18/2018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650A9D-1782-4CD6-B9A4-2F82B4B6D996}" type="slidenum">
              <a:rPr lang="en-US" smtClean="0"/>
              <a:t>‹#›</a:t>
            </a:fld>
            <a:endParaRPr lang="en-US"/>
          </a:p>
        </p:txBody>
      </p:sp>
    </p:spTree>
    <p:extLst>
      <p:ext uri="{BB962C8B-B14F-4D97-AF65-F5344CB8AC3E}">
        <p14:creationId xmlns:p14="http://schemas.microsoft.com/office/powerpoint/2010/main" val="1783135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CC4CBCD-9586-4DB0-B5A7-774BF32323BB}"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650A9D-1782-4CD6-B9A4-2F82B4B6D996}" type="slidenum">
              <a:rPr lang="en-US" smtClean="0"/>
              <a:t>‹#›</a:t>
            </a:fld>
            <a:endParaRPr lang="en-US"/>
          </a:p>
        </p:txBody>
      </p:sp>
    </p:spTree>
    <p:extLst>
      <p:ext uri="{BB962C8B-B14F-4D97-AF65-F5344CB8AC3E}">
        <p14:creationId xmlns:p14="http://schemas.microsoft.com/office/powerpoint/2010/main" val="2432520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CC4CBCD-9586-4DB0-B5A7-774BF32323BB}" type="datetimeFigureOut">
              <a:rPr lang="en-US" smtClean="0"/>
              <a:t>12/18/2018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650A9D-1782-4CD6-B9A4-2F82B4B6D996}" type="slidenum">
              <a:rPr lang="en-US" smtClean="0"/>
              <a:t>‹#›</a:t>
            </a:fld>
            <a:endParaRPr lang="en-US"/>
          </a:p>
        </p:txBody>
      </p:sp>
    </p:spTree>
    <p:extLst>
      <p:ext uri="{BB962C8B-B14F-4D97-AF65-F5344CB8AC3E}">
        <p14:creationId xmlns:p14="http://schemas.microsoft.com/office/powerpoint/2010/main" val="2596935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C4CBCD-9586-4DB0-B5A7-774BF32323BB}" type="datetimeFigureOut">
              <a:rPr lang="en-US" smtClean="0"/>
              <a:t>12/18/2018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650A9D-1782-4CD6-B9A4-2F82B4B6D996}" type="slidenum">
              <a:rPr lang="en-US" smtClean="0"/>
              <a:t>‹#›</a:t>
            </a:fld>
            <a:endParaRPr lang="en-US"/>
          </a:p>
        </p:txBody>
      </p:sp>
    </p:spTree>
    <p:extLst>
      <p:ext uri="{BB962C8B-B14F-4D97-AF65-F5344CB8AC3E}">
        <p14:creationId xmlns:p14="http://schemas.microsoft.com/office/powerpoint/2010/main" val="21524183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blackGray">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C03A4CD-FE79-4028-9257-B333F18B4B65}"/>
              </a:ext>
            </a:extLst>
          </p:cNvPr>
          <p:cNvSpPr/>
          <p:nvPr userDrawn="1"/>
        </p:nvSpPr>
        <p:spPr>
          <a:xfrm>
            <a:off x="0" y="5907024"/>
            <a:ext cx="12192000" cy="9509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sp>
        <p:nvSpPr>
          <p:cNvPr id="7" name="Rectangle 6">
            <a:extLst>
              <a:ext uri="{FF2B5EF4-FFF2-40B4-BE49-F238E27FC236}">
                <a16:creationId xmlns:a16="http://schemas.microsoft.com/office/drawing/2014/main" id="{F08F9F4D-7DD9-4077-8153-670942A97BEE}"/>
              </a:ext>
            </a:extLst>
          </p:cNvPr>
          <p:cNvSpPr/>
          <p:nvPr userDrawn="1"/>
        </p:nvSpPr>
        <p:spPr>
          <a:xfrm>
            <a:off x="0" y="-12319"/>
            <a:ext cx="12192000" cy="1837944"/>
          </a:xfrm>
          <a:prstGeom prst="rect">
            <a:avLst/>
          </a:prstGeom>
          <a:gradFill>
            <a:gsLst>
              <a:gs pos="100000">
                <a:srgbClr val="FFFFFF"/>
              </a:gs>
              <a:gs pos="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sp>
        <p:nvSpPr>
          <p:cNvPr id="2" name="Title Placeholder 1">
            <a:extLst>
              <a:ext uri="{FF2B5EF4-FFF2-40B4-BE49-F238E27FC236}">
                <a16:creationId xmlns:a16="http://schemas.microsoft.com/office/drawing/2014/main" id="{C1E135A5-20A6-4840-A3B8-344FE1147C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ru-RU"/>
          </a:p>
        </p:txBody>
      </p:sp>
      <p:sp>
        <p:nvSpPr>
          <p:cNvPr id="3" name="Text Placeholder 2">
            <a:extLst>
              <a:ext uri="{FF2B5EF4-FFF2-40B4-BE49-F238E27FC236}">
                <a16:creationId xmlns:a16="http://schemas.microsoft.com/office/drawing/2014/main" id="{6F0C2256-058A-44EB-B01D-495EA67AEB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ru-RU" dirty="0"/>
          </a:p>
        </p:txBody>
      </p:sp>
      <p:sp>
        <p:nvSpPr>
          <p:cNvPr id="4" name="Date Placeholder 3">
            <a:extLst>
              <a:ext uri="{FF2B5EF4-FFF2-40B4-BE49-F238E27FC236}">
                <a16:creationId xmlns:a16="http://schemas.microsoft.com/office/drawing/2014/main" id="{89A45EF5-9865-4519-96D5-D0879EED8411}"/>
              </a:ext>
            </a:extLst>
          </p:cNvPr>
          <p:cNvSpPr>
            <a:spLocks noGrp="1"/>
          </p:cNvSpPr>
          <p:nvPr>
            <p:ph type="dt" sz="half" idx="2"/>
          </p:nvPr>
        </p:nvSpPr>
        <p:spPr>
          <a:xfrm>
            <a:off x="9107828" y="6199950"/>
            <a:ext cx="2743200" cy="365125"/>
          </a:xfrm>
          <a:prstGeom prst="rect">
            <a:avLst/>
          </a:prstGeom>
        </p:spPr>
        <p:txBody>
          <a:bodyPr vert="horz" lIns="91440" tIns="45720" rIns="91440" bIns="45720" rtlCol="0" anchor="ctr"/>
          <a:lstStyle>
            <a:lvl1pPr algn="r">
              <a:defRPr sz="900">
                <a:solidFill>
                  <a:schemeClr val="tx2"/>
                </a:solidFill>
                <a:latin typeface="+mj-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454D55"/>
                </a:solidFill>
                <a:effectLst/>
                <a:uLnTx/>
                <a:uFillTx/>
                <a:latin typeface="Tahoma"/>
                <a:ea typeface="+mn-ea"/>
                <a:cs typeface="+mn-cs"/>
              </a:rPr>
              <a:t>MM.DD.20XX</a:t>
            </a:r>
            <a:endParaRPr kumimoji="0" lang="ru-RU" sz="900" b="0" i="0" u="none" strike="noStrike" kern="1200" cap="none" spc="0" normalizeH="0" baseline="0" noProof="0" dirty="0">
              <a:ln>
                <a:noFill/>
              </a:ln>
              <a:solidFill>
                <a:srgbClr val="454D55"/>
              </a:solidFill>
              <a:effectLst/>
              <a:uLnTx/>
              <a:uFillTx/>
              <a:latin typeface="Tahoma"/>
              <a:ea typeface="+mn-ea"/>
              <a:cs typeface="+mn-cs"/>
            </a:endParaRPr>
          </a:p>
        </p:txBody>
      </p:sp>
      <p:sp>
        <p:nvSpPr>
          <p:cNvPr id="5" name="Footer Placeholder 4">
            <a:extLst>
              <a:ext uri="{FF2B5EF4-FFF2-40B4-BE49-F238E27FC236}">
                <a16:creationId xmlns:a16="http://schemas.microsoft.com/office/drawing/2014/main" id="{660F0846-9F3F-48DA-AAD0-37D525DD9AD7}"/>
              </a:ext>
            </a:extLst>
          </p:cNvPr>
          <p:cNvSpPr>
            <a:spLocks noGrp="1"/>
          </p:cNvSpPr>
          <p:nvPr>
            <p:ph type="ftr" sz="quarter" idx="3"/>
          </p:nvPr>
        </p:nvSpPr>
        <p:spPr>
          <a:xfrm>
            <a:off x="4038600" y="6199950"/>
            <a:ext cx="4114800" cy="365125"/>
          </a:xfrm>
          <a:prstGeom prst="rect">
            <a:avLst/>
          </a:prstGeom>
        </p:spPr>
        <p:txBody>
          <a:bodyPr vert="horz" lIns="91440" tIns="45720" rIns="91440" bIns="45720" rtlCol="0" anchor="ctr"/>
          <a:lstStyle>
            <a:lvl1pPr algn="ctr">
              <a:defRPr sz="900">
                <a:solidFill>
                  <a:schemeClr val="tx1"/>
                </a:solidFill>
                <a:latin typeface="+mj-lt"/>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dirty="0">
              <a:ln>
                <a:noFill/>
              </a:ln>
              <a:solidFill>
                <a:srgbClr val="8E006C"/>
              </a:solidFill>
              <a:effectLst/>
              <a:uLnTx/>
              <a:uFillTx/>
              <a:latin typeface="Tahoma"/>
              <a:ea typeface="+mn-ea"/>
              <a:cs typeface="+mn-cs"/>
            </a:endParaRPr>
          </a:p>
        </p:txBody>
      </p:sp>
      <p:sp>
        <p:nvSpPr>
          <p:cNvPr id="6" name="Slide Number Placeholder 5">
            <a:extLst>
              <a:ext uri="{FF2B5EF4-FFF2-40B4-BE49-F238E27FC236}">
                <a16:creationId xmlns:a16="http://schemas.microsoft.com/office/drawing/2014/main" id="{DAD316A1-0B18-4964-AEE0-02122B951967}"/>
              </a:ext>
            </a:extLst>
          </p:cNvPr>
          <p:cNvSpPr>
            <a:spLocks noGrp="1"/>
          </p:cNvSpPr>
          <p:nvPr>
            <p:ph type="sldNum" sz="quarter" idx="4"/>
          </p:nvPr>
        </p:nvSpPr>
        <p:spPr>
          <a:xfrm>
            <a:off x="284182" y="6199950"/>
            <a:ext cx="429638" cy="365125"/>
          </a:xfrm>
          <a:prstGeom prst="rect">
            <a:avLst/>
          </a:prstGeom>
        </p:spPr>
        <p:txBody>
          <a:bodyPr vert="horz" lIns="91440" tIns="45720" rIns="91440" bIns="45720" rtlCol="0" anchor="ctr"/>
          <a:lstStyle>
            <a:lvl1pPr algn="ctr">
              <a:defRPr sz="900">
                <a:solidFill>
                  <a:schemeClr val="tx2"/>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06075B66-BB0A-40EC-93F2-D831CFF2799C}" type="slidenum">
              <a:rPr kumimoji="0" lang="ru-RU" sz="900" b="0" i="0" u="none" strike="noStrike" kern="1200" cap="none" spc="0" normalizeH="0" baseline="0" noProof="0" smtClean="0">
                <a:ln>
                  <a:noFill/>
                </a:ln>
                <a:solidFill>
                  <a:srgbClr val="454D55"/>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ru-RU" sz="900" b="0" i="0" u="none" strike="noStrike" kern="1200" cap="none" spc="0" normalizeH="0" baseline="0" noProof="0">
              <a:ln>
                <a:noFill/>
              </a:ln>
              <a:solidFill>
                <a:srgbClr val="454D55"/>
              </a:solidFill>
              <a:effectLst/>
              <a:uLnTx/>
              <a:uFillTx/>
              <a:latin typeface="Times New Roman"/>
              <a:ea typeface="+mn-ea"/>
              <a:cs typeface="+mn-cs"/>
            </a:endParaRPr>
          </a:p>
        </p:txBody>
      </p:sp>
    </p:spTree>
    <p:extLst>
      <p:ext uri="{BB962C8B-B14F-4D97-AF65-F5344CB8AC3E}">
        <p14:creationId xmlns:p14="http://schemas.microsoft.com/office/powerpoint/2010/main" val="1715358351"/>
      </p:ext>
    </p:extLst>
  </p:cSld>
  <p:clrMap bg1="lt1" tx1="dk1" bg2="lt2" tx2="dk2" accent1="accent1" accent2="accent2" accent3="accent3" accent4="accent4" accent5="accent5" accent6="accent6" hlink="hlink" folHlink="folHlink"/>
  <p:sldLayoutIdLst>
    <p:sldLayoutId id="2147483662" r:id="rId1"/>
  </p:sldLayoutIdLst>
  <p:hf hdr="0"/>
  <p:txStyles>
    <p:title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78">
          <p15:clr>
            <a:srgbClr val="F26B43"/>
          </p15:clr>
        </p15:guide>
        <p15:guide id="2" pos="279">
          <p15:clr>
            <a:srgbClr val="F26B43"/>
          </p15:clr>
        </p15:guide>
        <p15:guide id="3" pos="7401">
          <p15:clr>
            <a:srgbClr val="F26B43"/>
          </p15:clr>
        </p15:guide>
        <p15:guide id="4" orient="horz" pos="4042">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blackGray">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C03A4CD-FE79-4028-9257-B333F18B4B65}"/>
              </a:ext>
            </a:extLst>
          </p:cNvPr>
          <p:cNvSpPr/>
          <p:nvPr userDrawn="1"/>
        </p:nvSpPr>
        <p:spPr>
          <a:xfrm>
            <a:off x="0" y="5907024"/>
            <a:ext cx="12192000" cy="9509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sp>
        <p:nvSpPr>
          <p:cNvPr id="7" name="Rectangle 6">
            <a:extLst>
              <a:ext uri="{FF2B5EF4-FFF2-40B4-BE49-F238E27FC236}">
                <a16:creationId xmlns:a16="http://schemas.microsoft.com/office/drawing/2014/main" id="{F08F9F4D-7DD9-4077-8153-670942A97BEE}"/>
              </a:ext>
            </a:extLst>
          </p:cNvPr>
          <p:cNvSpPr/>
          <p:nvPr userDrawn="1"/>
        </p:nvSpPr>
        <p:spPr>
          <a:xfrm>
            <a:off x="0" y="-12319"/>
            <a:ext cx="12192000" cy="1837944"/>
          </a:xfrm>
          <a:prstGeom prst="rect">
            <a:avLst/>
          </a:prstGeom>
          <a:gradFill>
            <a:gsLst>
              <a:gs pos="100000">
                <a:srgbClr val="FFFFFF"/>
              </a:gs>
              <a:gs pos="0">
                <a:schemeClr val="accent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Times New Roman"/>
              <a:ea typeface="+mn-ea"/>
              <a:cs typeface="+mn-cs"/>
            </a:endParaRPr>
          </a:p>
        </p:txBody>
      </p:sp>
      <p:sp>
        <p:nvSpPr>
          <p:cNvPr id="2" name="Title Placeholder 1">
            <a:extLst>
              <a:ext uri="{FF2B5EF4-FFF2-40B4-BE49-F238E27FC236}">
                <a16:creationId xmlns:a16="http://schemas.microsoft.com/office/drawing/2014/main" id="{C1E135A5-20A6-4840-A3B8-344FE1147C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ru-RU"/>
          </a:p>
        </p:txBody>
      </p:sp>
      <p:sp>
        <p:nvSpPr>
          <p:cNvPr id="3" name="Text Placeholder 2">
            <a:extLst>
              <a:ext uri="{FF2B5EF4-FFF2-40B4-BE49-F238E27FC236}">
                <a16:creationId xmlns:a16="http://schemas.microsoft.com/office/drawing/2014/main" id="{6F0C2256-058A-44EB-B01D-495EA67AEB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ru-RU" dirty="0"/>
          </a:p>
        </p:txBody>
      </p:sp>
      <p:sp>
        <p:nvSpPr>
          <p:cNvPr id="4" name="Date Placeholder 3">
            <a:extLst>
              <a:ext uri="{FF2B5EF4-FFF2-40B4-BE49-F238E27FC236}">
                <a16:creationId xmlns:a16="http://schemas.microsoft.com/office/drawing/2014/main" id="{89A45EF5-9865-4519-96D5-D0879EED8411}"/>
              </a:ext>
            </a:extLst>
          </p:cNvPr>
          <p:cNvSpPr>
            <a:spLocks noGrp="1"/>
          </p:cNvSpPr>
          <p:nvPr>
            <p:ph type="dt" sz="half" idx="2"/>
          </p:nvPr>
        </p:nvSpPr>
        <p:spPr>
          <a:xfrm>
            <a:off x="9107828" y="6199950"/>
            <a:ext cx="2743200" cy="365125"/>
          </a:xfrm>
          <a:prstGeom prst="rect">
            <a:avLst/>
          </a:prstGeom>
        </p:spPr>
        <p:txBody>
          <a:bodyPr vert="horz" lIns="91440" tIns="45720" rIns="91440" bIns="45720" rtlCol="0" anchor="ctr"/>
          <a:lstStyle>
            <a:lvl1pPr algn="r">
              <a:defRPr sz="900">
                <a:solidFill>
                  <a:schemeClr val="tx2"/>
                </a:solidFill>
                <a:latin typeface="+mj-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454D55"/>
                </a:solidFill>
                <a:effectLst/>
                <a:uLnTx/>
                <a:uFillTx/>
                <a:latin typeface="Tahoma"/>
                <a:ea typeface="+mn-ea"/>
                <a:cs typeface="+mn-cs"/>
              </a:rPr>
              <a:t>MM.DD.20XX</a:t>
            </a:r>
            <a:endParaRPr kumimoji="0" lang="ru-RU" sz="900" b="0" i="0" u="none" strike="noStrike" kern="1200" cap="none" spc="0" normalizeH="0" baseline="0" noProof="0" dirty="0">
              <a:ln>
                <a:noFill/>
              </a:ln>
              <a:solidFill>
                <a:srgbClr val="454D55"/>
              </a:solidFill>
              <a:effectLst/>
              <a:uLnTx/>
              <a:uFillTx/>
              <a:latin typeface="Tahoma"/>
              <a:ea typeface="+mn-ea"/>
              <a:cs typeface="+mn-cs"/>
            </a:endParaRPr>
          </a:p>
        </p:txBody>
      </p:sp>
      <p:sp>
        <p:nvSpPr>
          <p:cNvPr id="5" name="Footer Placeholder 4">
            <a:extLst>
              <a:ext uri="{FF2B5EF4-FFF2-40B4-BE49-F238E27FC236}">
                <a16:creationId xmlns:a16="http://schemas.microsoft.com/office/drawing/2014/main" id="{660F0846-9F3F-48DA-AAD0-37D525DD9AD7}"/>
              </a:ext>
            </a:extLst>
          </p:cNvPr>
          <p:cNvSpPr>
            <a:spLocks noGrp="1"/>
          </p:cNvSpPr>
          <p:nvPr>
            <p:ph type="ftr" sz="quarter" idx="3"/>
          </p:nvPr>
        </p:nvSpPr>
        <p:spPr>
          <a:xfrm>
            <a:off x="4038600" y="6199950"/>
            <a:ext cx="4114800" cy="365125"/>
          </a:xfrm>
          <a:prstGeom prst="rect">
            <a:avLst/>
          </a:prstGeom>
        </p:spPr>
        <p:txBody>
          <a:bodyPr vert="horz" lIns="91440" tIns="45720" rIns="91440" bIns="45720" rtlCol="0" anchor="ctr"/>
          <a:lstStyle>
            <a:lvl1pPr algn="ctr">
              <a:defRPr sz="900">
                <a:solidFill>
                  <a:schemeClr val="tx1"/>
                </a:solidFill>
                <a:latin typeface="+mj-lt"/>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900" b="0" i="0" u="none" strike="noStrike" kern="1200" cap="none" spc="0" normalizeH="0" baseline="0" noProof="0" dirty="0">
              <a:ln>
                <a:noFill/>
              </a:ln>
              <a:solidFill>
                <a:srgbClr val="8E006C"/>
              </a:solidFill>
              <a:effectLst/>
              <a:uLnTx/>
              <a:uFillTx/>
              <a:latin typeface="Tahoma"/>
              <a:ea typeface="+mn-ea"/>
              <a:cs typeface="+mn-cs"/>
            </a:endParaRPr>
          </a:p>
        </p:txBody>
      </p:sp>
      <p:sp>
        <p:nvSpPr>
          <p:cNvPr id="6" name="Slide Number Placeholder 5">
            <a:extLst>
              <a:ext uri="{FF2B5EF4-FFF2-40B4-BE49-F238E27FC236}">
                <a16:creationId xmlns:a16="http://schemas.microsoft.com/office/drawing/2014/main" id="{DAD316A1-0B18-4964-AEE0-02122B951967}"/>
              </a:ext>
            </a:extLst>
          </p:cNvPr>
          <p:cNvSpPr>
            <a:spLocks noGrp="1"/>
          </p:cNvSpPr>
          <p:nvPr>
            <p:ph type="sldNum" sz="quarter" idx="4"/>
          </p:nvPr>
        </p:nvSpPr>
        <p:spPr>
          <a:xfrm>
            <a:off x="284182" y="6199950"/>
            <a:ext cx="429638" cy="365125"/>
          </a:xfrm>
          <a:prstGeom prst="rect">
            <a:avLst/>
          </a:prstGeom>
        </p:spPr>
        <p:txBody>
          <a:bodyPr vert="horz" lIns="91440" tIns="45720" rIns="91440" bIns="45720" rtlCol="0" anchor="ctr"/>
          <a:lstStyle>
            <a:lvl1pPr algn="ctr">
              <a:defRPr sz="900">
                <a:solidFill>
                  <a:schemeClr val="tx2"/>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06075B66-BB0A-40EC-93F2-D831CFF2799C}" type="slidenum">
              <a:rPr kumimoji="0" lang="ru-RU" sz="900" b="0" i="0" u="none" strike="noStrike" kern="1200" cap="none" spc="0" normalizeH="0" baseline="0" noProof="0" smtClean="0">
                <a:ln>
                  <a:noFill/>
                </a:ln>
                <a:solidFill>
                  <a:srgbClr val="454D55"/>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ru-RU" sz="900" b="0" i="0" u="none" strike="noStrike" kern="1200" cap="none" spc="0" normalizeH="0" baseline="0" noProof="0">
              <a:ln>
                <a:noFill/>
              </a:ln>
              <a:solidFill>
                <a:srgbClr val="454D55"/>
              </a:solidFill>
              <a:effectLst/>
              <a:uLnTx/>
              <a:uFillTx/>
              <a:latin typeface="Times New Roman"/>
              <a:ea typeface="+mn-ea"/>
              <a:cs typeface="+mn-cs"/>
            </a:endParaRPr>
          </a:p>
        </p:txBody>
      </p:sp>
    </p:spTree>
    <p:extLst>
      <p:ext uri="{BB962C8B-B14F-4D97-AF65-F5344CB8AC3E}">
        <p14:creationId xmlns:p14="http://schemas.microsoft.com/office/powerpoint/2010/main" val="2592271712"/>
      </p:ext>
    </p:extLst>
  </p:cSld>
  <p:clrMap bg1="lt1" tx1="dk1" bg2="lt2" tx2="dk2" accent1="accent1" accent2="accent2" accent3="accent3" accent4="accent4" accent5="accent5" accent6="accent6" hlink="hlink" folHlink="folHlink"/>
  <p:sldLayoutIdLst>
    <p:sldLayoutId id="2147483664" r:id="rId1"/>
  </p:sldLayoutIdLst>
  <p:hf hdr="0"/>
  <p:txStyles>
    <p:title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78">
          <p15:clr>
            <a:srgbClr val="F26B43"/>
          </p15:clr>
        </p15:guide>
        <p15:guide id="2" pos="279">
          <p15:clr>
            <a:srgbClr val="F26B43"/>
          </p15:clr>
        </p15:guide>
        <p15:guide id="3" pos="7401">
          <p15:clr>
            <a:srgbClr val="F26B43"/>
          </p15:clr>
        </p15:guide>
        <p15:guide id="4" orient="horz" pos="4042">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Legislative Budget Office (LBO)</a:t>
            </a:r>
            <a:br>
              <a:rPr lang="en-US" dirty="0" smtClean="0"/>
            </a:br>
            <a:r>
              <a:rPr lang="en-US" dirty="0" smtClean="0"/>
              <a:t>2-Year </a:t>
            </a:r>
            <a:r>
              <a:rPr lang="en-US" dirty="0" err="1" smtClean="0"/>
              <a:t>Workplan</a:t>
            </a:r>
            <a:endParaRPr lang="en-US" dirty="0"/>
          </a:p>
        </p:txBody>
      </p:sp>
      <p:sp>
        <p:nvSpPr>
          <p:cNvPr id="3" name="Subtitle 2"/>
          <p:cNvSpPr>
            <a:spLocks noGrp="1"/>
          </p:cNvSpPr>
          <p:nvPr>
            <p:ph type="subTitle" idx="1"/>
          </p:nvPr>
        </p:nvSpPr>
        <p:spPr/>
        <p:txBody>
          <a:bodyPr/>
          <a:lstStyle/>
          <a:p>
            <a:endParaRPr lang="en-US" dirty="0" smtClean="0"/>
          </a:p>
          <a:p>
            <a:r>
              <a:rPr lang="en-US" dirty="0" smtClean="0"/>
              <a:t>Presentation to LBO Oversight Commission</a:t>
            </a:r>
          </a:p>
          <a:p>
            <a:r>
              <a:rPr lang="en-US" dirty="0" smtClean="0"/>
              <a:t>December 19, 2018</a:t>
            </a:r>
            <a:endParaRPr lang="en-US" dirty="0"/>
          </a:p>
        </p:txBody>
      </p:sp>
      <p:pic>
        <p:nvPicPr>
          <p:cNvPr id="4" name="Picture 3" title="MN State Seal"/>
          <p:cNvPicPr>
            <a:picLocks noChangeAspect="1"/>
          </p:cNvPicPr>
          <p:nvPr/>
        </p:nvPicPr>
        <p:blipFill>
          <a:blip r:embed="rId3"/>
          <a:stretch>
            <a:fillRect/>
          </a:stretch>
        </p:blipFill>
        <p:spPr>
          <a:xfrm>
            <a:off x="1347698" y="1030288"/>
            <a:ext cx="1036410" cy="963251"/>
          </a:xfrm>
          <a:prstGeom prst="rect">
            <a:avLst/>
          </a:prstGeom>
        </p:spPr>
      </p:pic>
    </p:spTree>
    <p:extLst>
      <p:ext uri="{BB962C8B-B14F-4D97-AF65-F5344CB8AC3E}">
        <p14:creationId xmlns:p14="http://schemas.microsoft.com/office/powerpoint/2010/main" val="4268038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 and Vision</a:t>
            </a:r>
            <a:endParaRPr lang="en-US" dirty="0"/>
          </a:p>
        </p:txBody>
      </p:sp>
      <p:sp>
        <p:nvSpPr>
          <p:cNvPr id="3" name="Content Placeholder 2"/>
          <p:cNvSpPr>
            <a:spLocks noGrp="1"/>
          </p:cNvSpPr>
          <p:nvPr>
            <p:ph idx="1"/>
          </p:nvPr>
        </p:nvSpPr>
        <p:spPr/>
        <p:txBody>
          <a:bodyPr>
            <a:normAutofit/>
          </a:bodyPr>
          <a:lstStyle/>
          <a:p>
            <a:pPr marL="0" indent="0">
              <a:buNone/>
            </a:pPr>
            <a:endParaRPr lang="en-US" dirty="0" smtClean="0">
              <a:solidFill>
                <a:srgbClr val="0070C0"/>
              </a:solidFill>
            </a:endParaRPr>
          </a:p>
          <a:p>
            <a:pPr marL="0" indent="0">
              <a:buNone/>
            </a:pPr>
            <a:r>
              <a:rPr lang="en-US" dirty="0" smtClean="0">
                <a:solidFill>
                  <a:srgbClr val="0070C0"/>
                </a:solidFill>
              </a:rPr>
              <a:t>Mission</a:t>
            </a:r>
          </a:p>
          <a:p>
            <a:pPr marL="457200" lvl="1" indent="0">
              <a:buNone/>
            </a:pPr>
            <a:r>
              <a:rPr lang="en-US" dirty="0"/>
              <a:t>Inform the legislative decision-making process through the provision of objective financial information on the impact of proposed legislation to the state budget. </a:t>
            </a:r>
          </a:p>
          <a:p>
            <a:pPr marL="0" indent="0">
              <a:buNone/>
            </a:pPr>
            <a:endParaRPr lang="en-US" dirty="0" smtClean="0"/>
          </a:p>
          <a:p>
            <a:pPr marL="0" indent="0">
              <a:buNone/>
            </a:pPr>
            <a:r>
              <a:rPr lang="en-US" dirty="0" smtClean="0">
                <a:solidFill>
                  <a:srgbClr val="0070C0"/>
                </a:solidFill>
              </a:rPr>
              <a:t>Vision</a:t>
            </a:r>
          </a:p>
          <a:p>
            <a:pPr marL="457200" lvl="1" indent="0">
              <a:buNone/>
            </a:pPr>
            <a:r>
              <a:rPr lang="en-US" dirty="0" smtClean="0"/>
              <a:t>The </a:t>
            </a:r>
            <a:r>
              <a:rPr lang="en-US" dirty="0"/>
              <a:t>fiscal note process is recognized as objective and reasonable.</a:t>
            </a:r>
          </a:p>
          <a:p>
            <a:pPr marL="0" indent="0">
              <a:buNone/>
            </a:pPr>
            <a:endParaRPr lang="en-US" dirty="0">
              <a:solidFill>
                <a:srgbClr val="0070C0"/>
              </a:solidFill>
            </a:endParaRPr>
          </a:p>
          <a:p>
            <a:pPr marL="0" indent="0">
              <a:buNone/>
            </a:pPr>
            <a:endParaRPr lang="en-US" dirty="0" smtClean="0"/>
          </a:p>
        </p:txBody>
      </p:sp>
    </p:spTree>
    <p:extLst>
      <p:ext uri="{BB962C8B-B14F-4D97-AF65-F5344CB8AC3E}">
        <p14:creationId xmlns:p14="http://schemas.microsoft.com/office/powerpoint/2010/main" val="2384769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Values</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t>The Legislative Budget Office values:</a:t>
            </a:r>
          </a:p>
          <a:p>
            <a:pPr marL="0" indent="0">
              <a:buNone/>
            </a:pPr>
            <a:r>
              <a:rPr lang="en-US" dirty="0"/>
              <a:t> </a:t>
            </a:r>
          </a:p>
          <a:p>
            <a:pPr lvl="0">
              <a:spcAft>
                <a:spcPts val="600"/>
              </a:spcAft>
            </a:pPr>
            <a:r>
              <a:rPr lang="en-US" dirty="0"/>
              <a:t>The importance of fiscal notes in informing the legislative budget-setting process. </a:t>
            </a:r>
          </a:p>
          <a:p>
            <a:pPr lvl="0">
              <a:spcAft>
                <a:spcPts val="600"/>
              </a:spcAft>
            </a:pPr>
            <a:r>
              <a:rPr lang="en-US" dirty="0" smtClean="0"/>
              <a:t>Collaborative </a:t>
            </a:r>
            <a:r>
              <a:rPr lang="en-US" dirty="0"/>
              <a:t>working relationships among legislative and executive branch staff that honors confidentiality. </a:t>
            </a:r>
          </a:p>
          <a:p>
            <a:pPr lvl="0">
              <a:spcAft>
                <a:spcPts val="600"/>
              </a:spcAft>
            </a:pPr>
            <a:r>
              <a:rPr lang="en-US" dirty="0" smtClean="0"/>
              <a:t>Consistent </a:t>
            </a:r>
            <a:r>
              <a:rPr lang="en-US" dirty="0"/>
              <a:t>practices that enhance the timeliness, reasonableness and objectivity in the preparation and presentation of fiscal note information.</a:t>
            </a:r>
          </a:p>
          <a:p>
            <a:pPr lvl="0">
              <a:spcAft>
                <a:spcPts val="600"/>
              </a:spcAft>
            </a:pPr>
            <a:r>
              <a:rPr lang="en-US" dirty="0" smtClean="0"/>
              <a:t>Agency </a:t>
            </a:r>
            <a:r>
              <a:rPr lang="en-US" dirty="0"/>
              <a:t>expertise to analyze and determine the fiscal effects of proposed legislation.</a:t>
            </a:r>
          </a:p>
          <a:p>
            <a:pPr lvl="0">
              <a:spcAft>
                <a:spcPts val="600"/>
              </a:spcAft>
            </a:pPr>
            <a:r>
              <a:rPr lang="en-US" dirty="0" smtClean="0"/>
              <a:t>Transparency </a:t>
            </a:r>
            <a:r>
              <a:rPr lang="en-US" dirty="0"/>
              <a:t>that acknowledges the complexity and limitations of the fiscal note process.</a:t>
            </a:r>
          </a:p>
          <a:p>
            <a:pPr lvl="0">
              <a:spcAft>
                <a:spcPts val="600"/>
              </a:spcAft>
            </a:pPr>
            <a:r>
              <a:rPr lang="en-US" dirty="0" smtClean="0"/>
              <a:t>Data </a:t>
            </a:r>
            <a:r>
              <a:rPr lang="en-US" dirty="0"/>
              <a:t>privacy requirements. </a:t>
            </a:r>
          </a:p>
          <a:p>
            <a:pPr lvl="0">
              <a:spcAft>
                <a:spcPts val="600"/>
              </a:spcAft>
            </a:pPr>
            <a:r>
              <a:rPr lang="en-US" dirty="0" smtClean="0"/>
              <a:t>Working </a:t>
            </a:r>
            <a:r>
              <a:rPr lang="en-US" dirty="0"/>
              <a:t>with legislators and staff to develop strategies to improve the timeliness of fiscal notes.</a:t>
            </a:r>
          </a:p>
          <a:p>
            <a:pPr lvl="0">
              <a:spcAft>
                <a:spcPts val="600"/>
              </a:spcAft>
            </a:pPr>
            <a:r>
              <a:rPr lang="en-US" dirty="0" smtClean="0"/>
              <a:t>A </a:t>
            </a:r>
            <a:r>
              <a:rPr lang="en-US" dirty="0"/>
              <a:t>willingness to analyze and consider new information.</a:t>
            </a:r>
          </a:p>
          <a:p>
            <a:endParaRPr lang="en-US" dirty="0"/>
          </a:p>
        </p:txBody>
      </p:sp>
    </p:spTree>
    <p:extLst>
      <p:ext uri="{BB962C8B-B14F-4D97-AF65-F5344CB8AC3E}">
        <p14:creationId xmlns:p14="http://schemas.microsoft.com/office/powerpoint/2010/main" val="1250848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Keys to Success</a:t>
            </a:r>
            <a:endParaRPr lang="en-US" dirty="0"/>
          </a:p>
        </p:txBody>
      </p:sp>
      <p:sp>
        <p:nvSpPr>
          <p:cNvPr id="3" name="Content Placeholder 2"/>
          <p:cNvSpPr>
            <a:spLocks noGrp="1"/>
          </p:cNvSpPr>
          <p:nvPr>
            <p:ph idx="1"/>
          </p:nvPr>
        </p:nvSpPr>
        <p:spPr/>
        <p:txBody>
          <a:bodyPr/>
          <a:lstStyle/>
          <a:p>
            <a:endParaRPr lang="en-US" dirty="0" smtClean="0"/>
          </a:p>
          <a:p>
            <a:r>
              <a:rPr lang="en-US" dirty="0" smtClean="0"/>
              <a:t>Focus on activities that will improve fiscal notes </a:t>
            </a:r>
          </a:p>
          <a:p>
            <a:endParaRPr lang="en-US" dirty="0"/>
          </a:p>
          <a:p>
            <a:r>
              <a:rPr lang="en-US" dirty="0" smtClean="0"/>
              <a:t>Recognize the time and resources necessary to develop expertise</a:t>
            </a:r>
          </a:p>
          <a:p>
            <a:endParaRPr lang="en-US" dirty="0"/>
          </a:p>
          <a:p>
            <a:r>
              <a:rPr lang="en-US" dirty="0" smtClean="0"/>
              <a:t>Collaboration and relationships are critical</a:t>
            </a:r>
          </a:p>
          <a:p>
            <a:endParaRPr lang="en-US" dirty="0"/>
          </a:p>
          <a:p>
            <a:endParaRPr lang="en-US" dirty="0" smtClean="0"/>
          </a:p>
        </p:txBody>
      </p:sp>
    </p:spTree>
    <p:extLst>
      <p:ext uri="{BB962C8B-B14F-4D97-AF65-F5344CB8AC3E}">
        <p14:creationId xmlns:p14="http://schemas.microsoft.com/office/powerpoint/2010/main" val="1908353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E9AD5-350E-4FC7-BC29-0A27A19D53AF}"/>
              </a:ext>
            </a:extLst>
          </p:cNvPr>
          <p:cNvSpPr>
            <a:spLocks noGrp="1"/>
          </p:cNvSpPr>
          <p:nvPr>
            <p:ph type="ctrTitle"/>
          </p:nvPr>
        </p:nvSpPr>
        <p:spPr/>
        <p:txBody>
          <a:bodyPr>
            <a:normAutofit fontScale="90000"/>
          </a:bodyPr>
          <a:lstStyle/>
          <a:p>
            <a:r>
              <a:rPr lang="en-US" dirty="0" smtClean="0">
                <a:solidFill>
                  <a:srgbClr val="0070C0"/>
                </a:solidFill>
              </a:rPr>
              <a:t>Legislative Budget Office</a:t>
            </a:r>
            <a:endParaRPr lang="ru-RU" dirty="0">
              <a:solidFill>
                <a:srgbClr val="0070C0"/>
              </a:solidFill>
            </a:endParaRPr>
          </a:p>
        </p:txBody>
      </p:sp>
      <p:sp>
        <p:nvSpPr>
          <p:cNvPr id="3" name="Subtitle 2">
            <a:extLst>
              <a:ext uri="{FF2B5EF4-FFF2-40B4-BE49-F238E27FC236}">
                <a16:creationId xmlns:a16="http://schemas.microsoft.com/office/drawing/2014/main" id="{B54E53CF-0A1D-468B-A4BC-ED73320B246D}"/>
              </a:ext>
            </a:extLst>
          </p:cNvPr>
          <p:cNvSpPr>
            <a:spLocks noGrp="1"/>
          </p:cNvSpPr>
          <p:nvPr>
            <p:ph type="subTitle" idx="1"/>
          </p:nvPr>
        </p:nvSpPr>
        <p:spPr>
          <a:xfrm>
            <a:off x="1524000" y="1240970"/>
            <a:ext cx="9144000" cy="492294"/>
          </a:xfrm>
        </p:spPr>
        <p:txBody>
          <a:bodyPr/>
          <a:lstStyle/>
          <a:p>
            <a:r>
              <a:rPr lang="en-US" dirty="0" smtClean="0"/>
              <a:t>Year 1 Priorities</a:t>
            </a:r>
            <a:endParaRPr lang="ru-RU" dirty="0"/>
          </a:p>
        </p:txBody>
      </p:sp>
      <p:sp>
        <p:nvSpPr>
          <p:cNvPr id="5" name="Text Placeholder 4">
            <a:extLst>
              <a:ext uri="{FF2B5EF4-FFF2-40B4-BE49-F238E27FC236}">
                <a16:creationId xmlns:a16="http://schemas.microsoft.com/office/drawing/2014/main" id="{75A9A999-A5A3-4817-8459-1CB0598066FC}"/>
              </a:ext>
            </a:extLst>
          </p:cNvPr>
          <p:cNvSpPr>
            <a:spLocks noGrp="1"/>
          </p:cNvSpPr>
          <p:nvPr>
            <p:ph type="body" sz="quarter" idx="14"/>
          </p:nvPr>
        </p:nvSpPr>
        <p:spPr>
          <a:xfrm>
            <a:off x="422440" y="1862051"/>
            <a:ext cx="2271896" cy="1942638"/>
          </a:xfrm>
        </p:spPr>
        <p:txBody>
          <a:bodyPr/>
          <a:lstStyle/>
          <a:p>
            <a:pPr marL="0" indent="0">
              <a:buClr>
                <a:srgbClr val="0070C0"/>
              </a:buClr>
              <a:buNone/>
            </a:pPr>
            <a:r>
              <a:rPr lang="en-US" dirty="0" smtClean="0">
                <a:solidFill>
                  <a:srgbClr val="0070C0"/>
                </a:solidFill>
              </a:rPr>
              <a:t>Oct. – Dec. 2018</a:t>
            </a:r>
          </a:p>
          <a:p>
            <a:pPr>
              <a:buClr>
                <a:srgbClr val="0070C0"/>
              </a:buClr>
            </a:pPr>
            <a:r>
              <a:rPr lang="en-US" dirty="0" smtClean="0">
                <a:solidFill>
                  <a:schemeClr val="accent6"/>
                </a:solidFill>
              </a:rPr>
              <a:t>Fiscal Note Tracking System (FNTS) contract </a:t>
            </a:r>
          </a:p>
          <a:p>
            <a:pPr>
              <a:buClr>
                <a:srgbClr val="0070C0"/>
              </a:buClr>
            </a:pPr>
            <a:r>
              <a:rPr lang="en-US" dirty="0" smtClean="0">
                <a:solidFill>
                  <a:schemeClr val="accent6"/>
                </a:solidFill>
              </a:rPr>
              <a:t>relationships</a:t>
            </a:r>
          </a:p>
          <a:p>
            <a:pPr>
              <a:buClr>
                <a:srgbClr val="0070C0"/>
              </a:buClr>
            </a:pPr>
            <a:r>
              <a:rPr lang="en-US" dirty="0" smtClean="0">
                <a:solidFill>
                  <a:schemeClr val="accent6"/>
                </a:solidFill>
              </a:rPr>
              <a:t>position descriptions</a:t>
            </a:r>
          </a:p>
          <a:p>
            <a:pPr>
              <a:buClr>
                <a:srgbClr val="0070C0"/>
              </a:buClr>
            </a:pPr>
            <a:r>
              <a:rPr lang="en-US" dirty="0" smtClean="0">
                <a:solidFill>
                  <a:schemeClr val="accent6"/>
                </a:solidFill>
              </a:rPr>
              <a:t>office space options </a:t>
            </a:r>
          </a:p>
          <a:p>
            <a:pPr>
              <a:buClr>
                <a:srgbClr val="0070C0"/>
              </a:buClr>
            </a:pPr>
            <a:r>
              <a:rPr lang="en-US" dirty="0" err="1" smtClean="0">
                <a:solidFill>
                  <a:schemeClr val="accent6"/>
                </a:solidFill>
              </a:rPr>
              <a:t>workplan</a:t>
            </a:r>
            <a:r>
              <a:rPr lang="en-US" dirty="0" smtClean="0">
                <a:solidFill>
                  <a:schemeClr val="accent6"/>
                </a:solidFill>
              </a:rPr>
              <a:t> development</a:t>
            </a:r>
            <a:endParaRPr lang="ru-RU" dirty="0">
              <a:solidFill>
                <a:schemeClr val="accent6"/>
              </a:solidFill>
            </a:endParaRPr>
          </a:p>
        </p:txBody>
      </p:sp>
      <p:sp>
        <p:nvSpPr>
          <p:cNvPr id="12" name="Text Placeholder 11">
            <a:extLst>
              <a:ext uri="{FF2B5EF4-FFF2-40B4-BE49-F238E27FC236}">
                <a16:creationId xmlns:a16="http://schemas.microsoft.com/office/drawing/2014/main" id="{2C456EA8-676F-4A22-9DDD-9A70DEB9F520}"/>
              </a:ext>
            </a:extLst>
          </p:cNvPr>
          <p:cNvSpPr>
            <a:spLocks noGrp="1"/>
          </p:cNvSpPr>
          <p:nvPr>
            <p:ph type="body" sz="quarter" idx="21"/>
          </p:nvPr>
        </p:nvSpPr>
        <p:spPr/>
        <p:txBody>
          <a:bodyPr/>
          <a:lstStyle/>
          <a:p>
            <a:r>
              <a:rPr lang="en-US" dirty="0"/>
              <a:t>01</a:t>
            </a:r>
            <a:endParaRPr lang="ru-RU" dirty="0"/>
          </a:p>
        </p:txBody>
      </p:sp>
      <p:sp>
        <p:nvSpPr>
          <p:cNvPr id="13" name="Text Placeholder 12">
            <a:extLst>
              <a:ext uri="{FF2B5EF4-FFF2-40B4-BE49-F238E27FC236}">
                <a16:creationId xmlns:a16="http://schemas.microsoft.com/office/drawing/2014/main" id="{B555D83C-486C-4D0A-A30A-B69CE7262044}"/>
              </a:ext>
            </a:extLst>
          </p:cNvPr>
          <p:cNvSpPr>
            <a:spLocks noGrp="1"/>
          </p:cNvSpPr>
          <p:nvPr>
            <p:ph type="body" sz="quarter" idx="22"/>
          </p:nvPr>
        </p:nvSpPr>
        <p:spPr/>
        <p:txBody>
          <a:bodyPr/>
          <a:lstStyle/>
          <a:p>
            <a:r>
              <a:rPr lang="en-US" dirty="0"/>
              <a:t>02</a:t>
            </a:r>
            <a:endParaRPr lang="ru-RU" dirty="0"/>
          </a:p>
        </p:txBody>
      </p:sp>
      <p:sp>
        <p:nvSpPr>
          <p:cNvPr id="20" name="Text Placeholder 19">
            <a:extLst>
              <a:ext uri="{FF2B5EF4-FFF2-40B4-BE49-F238E27FC236}">
                <a16:creationId xmlns:a16="http://schemas.microsoft.com/office/drawing/2014/main" id="{7AC44AA9-5E1A-4719-8E9A-86DEDF724118}"/>
              </a:ext>
            </a:extLst>
          </p:cNvPr>
          <p:cNvSpPr>
            <a:spLocks noGrp="1"/>
          </p:cNvSpPr>
          <p:nvPr>
            <p:ph type="body" sz="quarter" idx="29"/>
          </p:nvPr>
        </p:nvSpPr>
        <p:spPr/>
        <p:txBody>
          <a:bodyPr/>
          <a:lstStyle/>
          <a:p>
            <a:r>
              <a:rPr lang="en-US" dirty="0"/>
              <a:t>03</a:t>
            </a:r>
            <a:endParaRPr lang="ru-RU" dirty="0"/>
          </a:p>
        </p:txBody>
      </p:sp>
      <p:sp>
        <p:nvSpPr>
          <p:cNvPr id="7" name="Text Placeholder 6">
            <a:extLst>
              <a:ext uri="{FF2B5EF4-FFF2-40B4-BE49-F238E27FC236}">
                <a16:creationId xmlns:a16="http://schemas.microsoft.com/office/drawing/2014/main" id="{9C06C12E-0862-4736-A276-C8B4B231BEA3}"/>
              </a:ext>
            </a:extLst>
          </p:cNvPr>
          <p:cNvSpPr>
            <a:spLocks noGrp="1"/>
          </p:cNvSpPr>
          <p:nvPr>
            <p:ph type="body" sz="quarter" idx="16"/>
          </p:nvPr>
        </p:nvSpPr>
        <p:spPr>
          <a:xfrm>
            <a:off x="2827177" y="1862051"/>
            <a:ext cx="2125165" cy="1942638"/>
          </a:xfrm>
        </p:spPr>
        <p:txBody>
          <a:bodyPr/>
          <a:lstStyle/>
          <a:p>
            <a:pPr marL="0" indent="0">
              <a:buClr>
                <a:srgbClr val="0070C0"/>
              </a:buClr>
              <a:buNone/>
            </a:pPr>
            <a:r>
              <a:rPr lang="en-US" dirty="0" smtClean="0">
                <a:solidFill>
                  <a:srgbClr val="0070C0"/>
                </a:solidFill>
              </a:rPr>
              <a:t>Dec. – March 2019</a:t>
            </a:r>
          </a:p>
          <a:p>
            <a:pPr>
              <a:buClr>
                <a:srgbClr val="0070C0"/>
              </a:buClr>
            </a:pPr>
            <a:r>
              <a:rPr lang="en-US" dirty="0" smtClean="0">
                <a:solidFill>
                  <a:schemeClr val="accent6"/>
                </a:solidFill>
              </a:rPr>
              <a:t>hire staff</a:t>
            </a:r>
          </a:p>
          <a:p>
            <a:pPr>
              <a:buClr>
                <a:srgbClr val="0070C0"/>
              </a:buClr>
            </a:pPr>
            <a:r>
              <a:rPr lang="en-US" dirty="0" smtClean="0">
                <a:solidFill>
                  <a:schemeClr val="accent6"/>
                </a:solidFill>
              </a:rPr>
              <a:t>mission, vision and values</a:t>
            </a:r>
          </a:p>
          <a:p>
            <a:pPr>
              <a:buClr>
                <a:srgbClr val="0070C0"/>
              </a:buClr>
            </a:pPr>
            <a:r>
              <a:rPr lang="en-US" dirty="0" smtClean="0">
                <a:solidFill>
                  <a:schemeClr val="accent6"/>
                </a:solidFill>
              </a:rPr>
              <a:t>2019 Session</a:t>
            </a:r>
          </a:p>
          <a:p>
            <a:pPr>
              <a:buClr>
                <a:srgbClr val="0070C0"/>
              </a:buClr>
            </a:pPr>
            <a:r>
              <a:rPr lang="en-US" dirty="0" smtClean="0">
                <a:solidFill>
                  <a:schemeClr val="accent6"/>
                </a:solidFill>
              </a:rPr>
              <a:t>fiscal note case studies</a:t>
            </a:r>
          </a:p>
          <a:p>
            <a:pPr>
              <a:buClr>
                <a:srgbClr val="0070C0"/>
              </a:buClr>
            </a:pPr>
            <a:r>
              <a:rPr lang="en-US" dirty="0" smtClean="0">
                <a:solidFill>
                  <a:schemeClr val="accent6"/>
                </a:solidFill>
              </a:rPr>
              <a:t>research and training </a:t>
            </a:r>
            <a:endParaRPr lang="en-US" dirty="0">
              <a:solidFill>
                <a:schemeClr val="accent6"/>
              </a:solidFill>
            </a:endParaRPr>
          </a:p>
        </p:txBody>
      </p:sp>
      <p:sp>
        <p:nvSpPr>
          <p:cNvPr id="19" name="Text Placeholder 18">
            <a:extLst>
              <a:ext uri="{FF2B5EF4-FFF2-40B4-BE49-F238E27FC236}">
                <a16:creationId xmlns:a16="http://schemas.microsoft.com/office/drawing/2014/main" id="{40EFE398-C48E-4A85-934D-1EC189A28D7F}"/>
              </a:ext>
            </a:extLst>
          </p:cNvPr>
          <p:cNvSpPr>
            <a:spLocks noGrp="1"/>
          </p:cNvSpPr>
          <p:nvPr>
            <p:ph type="body" sz="quarter" idx="28"/>
          </p:nvPr>
        </p:nvSpPr>
        <p:spPr/>
        <p:txBody>
          <a:bodyPr/>
          <a:lstStyle/>
          <a:p>
            <a:r>
              <a:rPr lang="en-US" dirty="0"/>
              <a:t>04</a:t>
            </a:r>
            <a:endParaRPr lang="ru-RU" dirty="0"/>
          </a:p>
        </p:txBody>
      </p:sp>
      <p:sp>
        <p:nvSpPr>
          <p:cNvPr id="18" name="Text Placeholder 17">
            <a:extLst>
              <a:ext uri="{FF2B5EF4-FFF2-40B4-BE49-F238E27FC236}">
                <a16:creationId xmlns:a16="http://schemas.microsoft.com/office/drawing/2014/main" id="{E3EA5FC6-3968-47C8-9B08-396A8B433D22}"/>
              </a:ext>
            </a:extLst>
          </p:cNvPr>
          <p:cNvSpPr>
            <a:spLocks noGrp="1"/>
          </p:cNvSpPr>
          <p:nvPr>
            <p:ph type="body" sz="quarter" idx="27"/>
          </p:nvPr>
        </p:nvSpPr>
        <p:spPr/>
        <p:txBody>
          <a:bodyPr/>
          <a:lstStyle/>
          <a:p>
            <a:r>
              <a:rPr lang="en-US" dirty="0"/>
              <a:t>05</a:t>
            </a:r>
            <a:endParaRPr lang="ru-RU" dirty="0"/>
          </a:p>
        </p:txBody>
      </p:sp>
      <p:sp>
        <p:nvSpPr>
          <p:cNvPr id="17" name="Text Placeholder 16">
            <a:extLst>
              <a:ext uri="{FF2B5EF4-FFF2-40B4-BE49-F238E27FC236}">
                <a16:creationId xmlns:a16="http://schemas.microsoft.com/office/drawing/2014/main" id="{567092EB-0B63-403A-8335-231A09146AFF}"/>
              </a:ext>
            </a:extLst>
          </p:cNvPr>
          <p:cNvSpPr>
            <a:spLocks noGrp="1"/>
          </p:cNvSpPr>
          <p:nvPr>
            <p:ph type="body" sz="quarter" idx="26"/>
          </p:nvPr>
        </p:nvSpPr>
        <p:spPr/>
        <p:txBody>
          <a:bodyPr/>
          <a:lstStyle/>
          <a:p>
            <a:r>
              <a:rPr lang="en-US" dirty="0"/>
              <a:t>06</a:t>
            </a:r>
            <a:endParaRPr lang="ru-RU" dirty="0"/>
          </a:p>
        </p:txBody>
      </p:sp>
      <p:sp>
        <p:nvSpPr>
          <p:cNvPr id="8" name="Text Placeholder 7">
            <a:extLst>
              <a:ext uri="{FF2B5EF4-FFF2-40B4-BE49-F238E27FC236}">
                <a16:creationId xmlns:a16="http://schemas.microsoft.com/office/drawing/2014/main" id="{569E8B88-74CA-460F-AD40-53CFDAA90D17}"/>
              </a:ext>
            </a:extLst>
          </p:cNvPr>
          <p:cNvSpPr>
            <a:spLocks noGrp="1"/>
          </p:cNvSpPr>
          <p:nvPr>
            <p:ph type="body" sz="quarter" idx="17"/>
          </p:nvPr>
        </p:nvSpPr>
        <p:spPr>
          <a:xfrm>
            <a:off x="5073117" y="2038074"/>
            <a:ext cx="2121813" cy="1778940"/>
          </a:xfrm>
        </p:spPr>
        <p:txBody>
          <a:bodyPr/>
          <a:lstStyle/>
          <a:p>
            <a:pPr marL="0" indent="0">
              <a:buClr>
                <a:srgbClr val="0070C0"/>
              </a:buClr>
              <a:buNone/>
            </a:pPr>
            <a:r>
              <a:rPr lang="en-US" dirty="0" smtClean="0">
                <a:solidFill>
                  <a:srgbClr val="0070C0"/>
                </a:solidFill>
              </a:rPr>
              <a:t>March – May 2019</a:t>
            </a:r>
          </a:p>
          <a:p>
            <a:pPr>
              <a:buClr>
                <a:srgbClr val="0070C0"/>
              </a:buClr>
            </a:pPr>
            <a:r>
              <a:rPr lang="en-US" dirty="0" smtClean="0">
                <a:solidFill>
                  <a:schemeClr val="accent6"/>
                </a:solidFill>
              </a:rPr>
              <a:t>permanent office space</a:t>
            </a:r>
          </a:p>
          <a:p>
            <a:pPr>
              <a:buClr>
                <a:srgbClr val="0070C0"/>
              </a:buClr>
            </a:pPr>
            <a:r>
              <a:rPr lang="en-US" dirty="0" smtClean="0">
                <a:solidFill>
                  <a:schemeClr val="accent6"/>
                </a:solidFill>
              </a:rPr>
              <a:t>case studies</a:t>
            </a:r>
          </a:p>
          <a:p>
            <a:pPr>
              <a:buClr>
                <a:srgbClr val="0070C0"/>
              </a:buClr>
            </a:pPr>
            <a:r>
              <a:rPr lang="en-US" dirty="0" smtClean="0">
                <a:solidFill>
                  <a:schemeClr val="accent6"/>
                </a:solidFill>
              </a:rPr>
              <a:t>FNTS changes (identify)</a:t>
            </a:r>
          </a:p>
          <a:p>
            <a:pPr>
              <a:buClr>
                <a:srgbClr val="0070C0"/>
              </a:buClr>
            </a:pPr>
            <a:r>
              <a:rPr lang="en-US" dirty="0" smtClean="0">
                <a:solidFill>
                  <a:schemeClr val="accent6"/>
                </a:solidFill>
              </a:rPr>
              <a:t>staffing structure</a:t>
            </a:r>
            <a:endParaRPr lang="ru-RU" dirty="0">
              <a:solidFill>
                <a:schemeClr val="accent6"/>
              </a:solidFill>
            </a:endParaRPr>
          </a:p>
        </p:txBody>
      </p:sp>
      <p:sp>
        <p:nvSpPr>
          <p:cNvPr id="16" name="Text Placeholder 15">
            <a:extLst>
              <a:ext uri="{FF2B5EF4-FFF2-40B4-BE49-F238E27FC236}">
                <a16:creationId xmlns:a16="http://schemas.microsoft.com/office/drawing/2014/main" id="{4E580EFA-C43A-4BFC-BDA6-9EA8D2AE4667}"/>
              </a:ext>
            </a:extLst>
          </p:cNvPr>
          <p:cNvSpPr>
            <a:spLocks noGrp="1"/>
          </p:cNvSpPr>
          <p:nvPr>
            <p:ph type="body" sz="quarter" idx="25"/>
          </p:nvPr>
        </p:nvSpPr>
        <p:spPr/>
        <p:txBody>
          <a:bodyPr/>
          <a:lstStyle/>
          <a:p>
            <a:r>
              <a:rPr lang="en-US" dirty="0"/>
              <a:t>07</a:t>
            </a:r>
            <a:endParaRPr lang="ru-RU" dirty="0"/>
          </a:p>
        </p:txBody>
      </p:sp>
      <p:sp>
        <p:nvSpPr>
          <p:cNvPr id="21" name="Text Placeholder 20">
            <a:extLst>
              <a:ext uri="{FF2B5EF4-FFF2-40B4-BE49-F238E27FC236}">
                <a16:creationId xmlns:a16="http://schemas.microsoft.com/office/drawing/2014/main" id="{FBA48EE7-CB12-4CA2-9FA0-71703EF74FD9}"/>
              </a:ext>
            </a:extLst>
          </p:cNvPr>
          <p:cNvSpPr>
            <a:spLocks noGrp="1"/>
          </p:cNvSpPr>
          <p:nvPr>
            <p:ph type="body" sz="quarter" idx="30"/>
          </p:nvPr>
        </p:nvSpPr>
        <p:spPr/>
        <p:txBody>
          <a:bodyPr/>
          <a:lstStyle/>
          <a:p>
            <a:r>
              <a:rPr lang="en-US" dirty="0"/>
              <a:t>08</a:t>
            </a:r>
            <a:endParaRPr lang="ru-RU" dirty="0"/>
          </a:p>
        </p:txBody>
      </p:sp>
      <p:sp>
        <p:nvSpPr>
          <p:cNvPr id="15" name="Text Placeholder 14">
            <a:extLst>
              <a:ext uri="{FF2B5EF4-FFF2-40B4-BE49-F238E27FC236}">
                <a16:creationId xmlns:a16="http://schemas.microsoft.com/office/drawing/2014/main" id="{49B2DA48-E72F-4B19-8C0C-412B8500E7E0}"/>
              </a:ext>
            </a:extLst>
          </p:cNvPr>
          <p:cNvSpPr>
            <a:spLocks noGrp="1"/>
          </p:cNvSpPr>
          <p:nvPr>
            <p:ph type="body" sz="quarter" idx="24"/>
          </p:nvPr>
        </p:nvSpPr>
        <p:spPr/>
        <p:txBody>
          <a:bodyPr/>
          <a:lstStyle/>
          <a:p>
            <a:r>
              <a:rPr lang="en-US" dirty="0"/>
              <a:t>09</a:t>
            </a:r>
            <a:endParaRPr lang="ru-RU" dirty="0"/>
          </a:p>
        </p:txBody>
      </p:sp>
      <p:sp>
        <p:nvSpPr>
          <p:cNvPr id="9" name="Text Placeholder 8">
            <a:extLst>
              <a:ext uri="{FF2B5EF4-FFF2-40B4-BE49-F238E27FC236}">
                <a16:creationId xmlns:a16="http://schemas.microsoft.com/office/drawing/2014/main" id="{23DEEA8D-0C4D-422F-9B71-EBA8E1D5E830}"/>
              </a:ext>
            </a:extLst>
          </p:cNvPr>
          <p:cNvSpPr>
            <a:spLocks noGrp="1"/>
          </p:cNvSpPr>
          <p:nvPr>
            <p:ph type="body" sz="quarter" idx="18"/>
          </p:nvPr>
        </p:nvSpPr>
        <p:spPr>
          <a:xfrm>
            <a:off x="7331123" y="1862050"/>
            <a:ext cx="2410036" cy="1960145"/>
          </a:xfrm>
        </p:spPr>
        <p:txBody>
          <a:bodyPr/>
          <a:lstStyle/>
          <a:p>
            <a:pPr marL="0" indent="0">
              <a:buClr>
                <a:srgbClr val="0070C0"/>
              </a:buClr>
              <a:buNone/>
            </a:pPr>
            <a:r>
              <a:rPr lang="en-US" dirty="0" smtClean="0">
                <a:solidFill>
                  <a:srgbClr val="0070C0"/>
                </a:solidFill>
              </a:rPr>
              <a:t>May – Sept. 2019</a:t>
            </a:r>
          </a:p>
          <a:p>
            <a:pPr>
              <a:buClr>
                <a:srgbClr val="0070C0"/>
              </a:buClr>
            </a:pPr>
            <a:r>
              <a:rPr lang="en-US" dirty="0" smtClean="0">
                <a:solidFill>
                  <a:schemeClr val="accent6"/>
                </a:solidFill>
              </a:rPr>
              <a:t>uniform standards and procedures (draft)</a:t>
            </a:r>
          </a:p>
          <a:p>
            <a:pPr>
              <a:buClr>
                <a:srgbClr val="0070C0"/>
              </a:buClr>
            </a:pPr>
            <a:r>
              <a:rPr lang="en-US" dirty="0" smtClean="0">
                <a:solidFill>
                  <a:schemeClr val="accent6"/>
                </a:solidFill>
              </a:rPr>
              <a:t>FNTS changes (implement)</a:t>
            </a:r>
          </a:p>
          <a:p>
            <a:pPr>
              <a:buClr>
                <a:srgbClr val="0070C0"/>
              </a:buClr>
            </a:pPr>
            <a:r>
              <a:rPr lang="en-US" dirty="0" smtClean="0">
                <a:solidFill>
                  <a:schemeClr val="accent6"/>
                </a:solidFill>
              </a:rPr>
              <a:t>relationships</a:t>
            </a:r>
          </a:p>
          <a:p>
            <a:pPr>
              <a:buClr>
                <a:srgbClr val="0070C0"/>
              </a:buClr>
            </a:pPr>
            <a:r>
              <a:rPr lang="en-US" dirty="0" smtClean="0">
                <a:solidFill>
                  <a:schemeClr val="accent6"/>
                </a:solidFill>
              </a:rPr>
              <a:t>expertise</a:t>
            </a:r>
            <a:endParaRPr lang="ru-RU" dirty="0">
              <a:solidFill>
                <a:schemeClr val="accent6"/>
              </a:solidFill>
            </a:endParaRPr>
          </a:p>
        </p:txBody>
      </p:sp>
      <p:sp>
        <p:nvSpPr>
          <p:cNvPr id="22" name="Text Placeholder 21">
            <a:extLst>
              <a:ext uri="{FF2B5EF4-FFF2-40B4-BE49-F238E27FC236}">
                <a16:creationId xmlns:a16="http://schemas.microsoft.com/office/drawing/2014/main" id="{C22D6455-1360-43AE-AD93-A57FC009729C}"/>
              </a:ext>
            </a:extLst>
          </p:cNvPr>
          <p:cNvSpPr>
            <a:spLocks noGrp="1"/>
          </p:cNvSpPr>
          <p:nvPr>
            <p:ph type="body" sz="quarter" idx="31"/>
          </p:nvPr>
        </p:nvSpPr>
        <p:spPr/>
        <p:txBody>
          <a:bodyPr/>
          <a:lstStyle/>
          <a:p>
            <a:r>
              <a:rPr lang="en-US" dirty="0"/>
              <a:t>10</a:t>
            </a:r>
            <a:endParaRPr lang="ru-RU" dirty="0"/>
          </a:p>
        </p:txBody>
      </p:sp>
      <p:sp>
        <p:nvSpPr>
          <p:cNvPr id="14" name="Text Placeholder 13">
            <a:extLst>
              <a:ext uri="{FF2B5EF4-FFF2-40B4-BE49-F238E27FC236}">
                <a16:creationId xmlns:a16="http://schemas.microsoft.com/office/drawing/2014/main" id="{ECF361A9-ACE5-4A3F-9414-E1D43E0F573C}"/>
              </a:ext>
            </a:extLst>
          </p:cNvPr>
          <p:cNvSpPr>
            <a:spLocks noGrp="1"/>
          </p:cNvSpPr>
          <p:nvPr>
            <p:ph type="body" sz="quarter" idx="23"/>
          </p:nvPr>
        </p:nvSpPr>
        <p:spPr/>
        <p:txBody>
          <a:bodyPr/>
          <a:lstStyle/>
          <a:p>
            <a:r>
              <a:rPr lang="en-US" dirty="0"/>
              <a:t>11</a:t>
            </a:r>
            <a:endParaRPr lang="ru-RU" dirty="0"/>
          </a:p>
        </p:txBody>
      </p:sp>
      <p:sp>
        <p:nvSpPr>
          <p:cNvPr id="11" name="Text Placeholder 10">
            <a:extLst>
              <a:ext uri="{FF2B5EF4-FFF2-40B4-BE49-F238E27FC236}">
                <a16:creationId xmlns:a16="http://schemas.microsoft.com/office/drawing/2014/main" id="{FE1A5412-2C4C-4F79-ADB8-566C02889591}"/>
              </a:ext>
            </a:extLst>
          </p:cNvPr>
          <p:cNvSpPr>
            <a:spLocks noGrp="1"/>
          </p:cNvSpPr>
          <p:nvPr>
            <p:ph type="body" sz="quarter" idx="20"/>
          </p:nvPr>
        </p:nvSpPr>
        <p:spPr/>
        <p:txBody>
          <a:bodyPr/>
          <a:lstStyle/>
          <a:p>
            <a:r>
              <a:rPr lang="en-US" dirty="0"/>
              <a:t>12</a:t>
            </a:r>
            <a:endParaRPr lang="ru-RU" dirty="0"/>
          </a:p>
        </p:txBody>
      </p:sp>
      <p:sp>
        <p:nvSpPr>
          <p:cNvPr id="10" name="Text Placeholder 9">
            <a:extLst>
              <a:ext uri="{FF2B5EF4-FFF2-40B4-BE49-F238E27FC236}">
                <a16:creationId xmlns:a16="http://schemas.microsoft.com/office/drawing/2014/main" id="{E7DB0D79-D19D-40DC-B6B1-B0804CA0C8CA}"/>
              </a:ext>
            </a:extLst>
          </p:cNvPr>
          <p:cNvSpPr>
            <a:spLocks noGrp="1"/>
          </p:cNvSpPr>
          <p:nvPr>
            <p:ph type="body" sz="quarter" idx="19"/>
          </p:nvPr>
        </p:nvSpPr>
        <p:spPr>
          <a:xfrm>
            <a:off x="9818925" y="1669604"/>
            <a:ext cx="2038466" cy="2135084"/>
          </a:xfrm>
        </p:spPr>
        <p:txBody>
          <a:bodyPr/>
          <a:lstStyle/>
          <a:p>
            <a:pPr marL="0" indent="0">
              <a:buClr>
                <a:srgbClr val="0070C0"/>
              </a:buClr>
              <a:buNone/>
            </a:pPr>
            <a:r>
              <a:rPr lang="en-US" dirty="0" smtClean="0">
                <a:solidFill>
                  <a:srgbClr val="0070C0"/>
                </a:solidFill>
              </a:rPr>
              <a:t>Sept. – Oct. 2019</a:t>
            </a:r>
          </a:p>
          <a:p>
            <a:pPr>
              <a:buClr>
                <a:srgbClr val="0070C0"/>
              </a:buClr>
            </a:pPr>
            <a:r>
              <a:rPr lang="en-US" dirty="0" smtClean="0">
                <a:solidFill>
                  <a:schemeClr val="accent6"/>
                </a:solidFill>
              </a:rPr>
              <a:t>uniform standards and procedures (final)</a:t>
            </a:r>
          </a:p>
          <a:p>
            <a:pPr>
              <a:buClr>
                <a:srgbClr val="0070C0"/>
              </a:buClr>
            </a:pPr>
            <a:r>
              <a:rPr lang="en-US" dirty="0" smtClean="0">
                <a:solidFill>
                  <a:schemeClr val="accent6"/>
                </a:solidFill>
              </a:rPr>
              <a:t>fiscal note oversight</a:t>
            </a:r>
          </a:p>
          <a:p>
            <a:pPr>
              <a:buClr>
                <a:srgbClr val="0070C0"/>
              </a:buClr>
            </a:pPr>
            <a:r>
              <a:rPr lang="en-US" dirty="0" smtClean="0">
                <a:solidFill>
                  <a:schemeClr val="accent6"/>
                </a:solidFill>
              </a:rPr>
              <a:t>outreach and training plan</a:t>
            </a:r>
          </a:p>
          <a:p>
            <a:pPr>
              <a:buClr>
                <a:srgbClr val="0070C0"/>
              </a:buClr>
            </a:pPr>
            <a:r>
              <a:rPr lang="en-US" dirty="0" smtClean="0">
                <a:solidFill>
                  <a:schemeClr val="accent6"/>
                </a:solidFill>
              </a:rPr>
              <a:t>relationships</a:t>
            </a:r>
          </a:p>
          <a:p>
            <a:pPr>
              <a:buClr>
                <a:srgbClr val="0070C0"/>
              </a:buClr>
            </a:pPr>
            <a:r>
              <a:rPr lang="en-US" dirty="0" smtClean="0">
                <a:solidFill>
                  <a:schemeClr val="accent6"/>
                </a:solidFill>
              </a:rPr>
              <a:t>expertise </a:t>
            </a:r>
            <a:endParaRPr lang="ru-RU" dirty="0">
              <a:solidFill>
                <a:schemeClr val="accent6"/>
              </a:solidFill>
            </a:endParaRPr>
          </a:p>
        </p:txBody>
      </p:sp>
      <p:sp>
        <p:nvSpPr>
          <p:cNvPr id="23" name="Text Placeholder 22">
            <a:extLst>
              <a:ext uri="{FF2B5EF4-FFF2-40B4-BE49-F238E27FC236}">
                <a16:creationId xmlns:a16="http://schemas.microsoft.com/office/drawing/2014/main" id="{7D0ED027-7E1C-4972-9635-43C3CCBC95EC}"/>
              </a:ext>
            </a:extLst>
          </p:cNvPr>
          <p:cNvSpPr>
            <a:spLocks noGrp="1"/>
          </p:cNvSpPr>
          <p:nvPr>
            <p:ph type="body" sz="quarter" idx="32"/>
          </p:nvPr>
        </p:nvSpPr>
        <p:spPr/>
        <p:txBody>
          <a:bodyPr/>
          <a:lstStyle/>
          <a:p>
            <a:r>
              <a:rPr lang="en-US" dirty="0" smtClean="0"/>
              <a:t>Oct 18</a:t>
            </a:r>
            <a:endParaRPr lang="ru-RU" dirty="0"/>
          </a:p>
        </p:txBody>
      </p:sp>
      <p:sp>
        <p:nvSpPr>
          <p:cNvPr id="25" name="Text Placeholder 24">
            <a:extLst>
              <a:ext uri="{FF2B5EF4-FFF2-40B4-BE49-F238E27FC236}">
                <a16:creationId xmlns:a16="http://schemas.microsoft.com/office/drawing/2014/main" id="{C6B957DB-34A2-4206-A0CA-BF4BF0A819D3}"/>
              </a:ext>
            </a:extLst>
          </p:cNvPr>
          <p:cNvSpPr>
            <a:spLocks noGrp="1"/>
          </p:cNvSpPr>
          <p:nvPr>
            <p:ph type="body" sz="quarter" idx="34"/>
          </p:nvPr>
        </p:nvSpPr>
        <p:spPr/>
        <p:txBody>
          <a:bodyPr/>
          <a:lstStyle/>
          <a:p>
            <a:r>
              <a:rPr lang="en-US" dirty="0" smtClean="0"/>
              <a:t>Nov 18</a:t>
            </a:r>
            <a:endParaRPr lang="ru-RU" dirty="0"/>
          </a:p>
        </p:txBody>
      </p:sp>
      <p:sp>
        <p:nvSpPr>
          <p:cNvPr id="26" name="Text Placeholder 25">
            <a:extLst>
              <a:ext uri="{FF2B5EF4-FFF2-40B4-BE49-F238E27FC236}">
                <a16:creationId xmlns:a16="http://schemas.microsoft.com/office/drawing/2014/main" id="{F8067B9B-412D-4323-AD17-FFFE180E7EC1}"/>
              </a:ext>
            </a:extLst>
          </p:cNvPr>
          <p:cNvSpPr>
            <a:spLocks noGrp="1"/>
          </p:cNvSpPr>
          <p:nvPr>
            <p:ph type="body" sz="quarter" idx="35"/>
          </p:nvPr>
        </p:nvSpPr>
        <p:spPr/>
        <p:txBody>
          <a:bodyPr/>
          <a:lstStyle/>
          <a:p>
            <a:r>
              <a:rPr lang="en-US" dirty="0" smtClean="0"/>
              <a:t>Dec 18</a:t>
            </a:r>
            <a:endParaRPr lang="ru-RU" dirty="0"/>
          </a:p>
        </p:txBody>
      </p:sp>
      <p:sp>
        <p:nvSpPr>
          <p:cNvPr id="27" name="Text Placeholder 26">
            <a:extLst>
              <a:ext uri="{FF2B5EF4-FFF2-40B4-BE49-F238E27FC236}">
                <a16:creationId xmlns:a16="http://schemas.microsoft.com/office/drawing/2014/main" id="{A45997BA-5C46-4D01-85BE-847C684C0D7A}"/>
              </a:ext>
            </a:extLst>
          </p:cNvPr>
          <p:cNvSpPr>
            <a:spLocks noGrp="1"/>
          </p:cNvSpPr>
          <p:nvPr>
            <p:ph type="body" sz="quarter" idx="36"/>
          </p:nvPr>
        </p:nvSpPr>
        <p:spPr/>
        <p:txBody>
          <a:bodyPr/>
          <a:lstStyle/>
          <a:p>
            <a:r>
              <a:rPr lang="en-US" dirty="0" smtClean="0"/>
              <a:t>Jan 19</a:t>
            </a:r>
            <a:endParaRPr lang="ru-RU" dirty="0"/>
          </a:p>
        </p:txBody>
      </p:sp>
      <p:sp>
        <p:nvSpPr>
          <p:cNvPr id="28" name="Text Placeholder 27">
            <a:extLst>
              <a:ext uri="{FF2B5EF4-FFF2-40B4-BE49-F238E27FC236}">
                <a16:creationId xmlns:a16="http://schemas.microsoft.com/office/drawing/2014/main" id="{BC29E957-81A4-4B9B-A5E5-A4579BAB6DD1}"/>
              </a:ext>
            </a:extLst>
          </p:cNvPr>
          <p:cNvSpPr>
            <a:spLocks noGrp="1"/>
          </p:cNvSpPr>
          <p:nvPr>
            <p:ph type="body" sz="quarter" idx="37"/>
          </p:nvPr>
        </p:nvSpPr>
        <p:spPr/>
        <p:txBody>
          <a:bodyPr/>
          <a:lstStyle/>
          <a:p>
            <a:r>
              <a:rPr lang="en-US" dirty="0" smtClean="0"/>
              <a:t>Feb 19</a:t>
            </a:r>
            <a:endParaRPr lang="ru-RU" dirty="0"/>
          </a:p>
        </p:txBody>
      </p:sp>
      <p:sp>
        <p:nvSpPr>
          <p:cNvPr id="29" name="Text Placeholder 28">
            <a:extLst>
              <a:ext uri="{FF2B5EF4-FFF2-40B4-BE49-F238E27FC236}">
                <a16:creationId xmlns:a16="http://schemas.microsoft.com/office/drawing/2014/main" id="{9B899C00-7267-446C-A2B1-FB67D08D76CE}"/>
              </a:ext>
            </a:extLst>
          </p:cNvPr>
          <p:cNvSpPr>
            <a:spLocks noGrp="1"/>
          </p:cNvSpPr>
          <p:nvPr>
            <p:ph type="body" sz="quarter" idx="38"/>
          </p:nvPr>
        </p:nvSpPr>
        <p:spPr/>
        <p:txBody>
          <a:bodyPr/>
          <a:lstStyle/>
          <a:p>
            <a:r>
              <a:rPr lang="en-US" dirty="0" smtClean="0"/>
              <a:t>Mar 19</a:t>
            </a:r>
            <a:endParaRPr lang="ru-RU" dirty="0"/>
          </a:p>
        </p:txBody>
      </p:sp>
      <p:sp>
        <p:nvSpPr>
          <p:cNvPr id="30" name="Text Placeholder 29">
            <a:extLst>
              <a:ext uri="{FF2B5EF4-FFF2-40B4-BE49-F238E27FC236}">
                <a16:creationId xmlns:a16="http://schemas.microsoft.com/office/drawing/2014/main" id="{B0758E7E-7396-45F4-B46F-9D130C063945}"/>
              </a:ext>
            </a:extLst>
          </p:cNvPr>
          <p:cNvSpPr>
            <a:spLocks noGrp="1"/>
          </p:cNvSpPr>
          <p:nvPr>
            <p:ph type="body" sz="quarter" idx="39"/>
          </p:nvPr>
        </p:nvSpPr>
        <p:spPr/>
        <p:txBody>
          <a:bodyPr/>
          <a:lstStyle/>
          <a:p>
            <a:r>
              <a:rPr lang="en-US" dirty="0" smtClean="0"/>
              <a:t>April 19</a:t>
            </a:r>
            <a:endParaRPr lang="ru-RU" dirty="0"/>
          </a:p>
        </p:txBody>
      </p:sp>
      <p:sp>
        <p:nvSpPr>
          <p:cNvPr id="31" name="Text Placeholder 30">
            <a:extLst>
              <a:ext uri="{FF2B5EF4-FFF2-40B4-BE49-F238E27FC236}">
                <a16:creationId xmlns:a16="http://schemas.microsoft.com/office/drawing/2014/main" id="{07D14E8A-AAC9-4E3C-BA14-F715A6A94F2D}"/>
              </a:ext>
            </a:extLst>
          </p:cNvPr>
          <p:cNvSpPr>
            <a:spLocks noGrp="1"/>
          </p:cNvSpPr>
          <p:nvPr>
            <p:ph type="body" sz="quarter" idx="40"/>
          </p:nvPr>
        </p:nvSpPr>
        <p:spPr/>
        <p:txBody>
          <a:bodyPr/>
          <a:lstStyle/>
          <a:p>
            <a:r>
              <a:rPr lang="en-US" dirty="0" smtClean="0"/>
              <a:t>May 19</a:t>
            </a:r>
            <a:endParaRPr lang="ru-RU" dirty="0"/>
          </a:p>
        </p:txBody>
      </p:sp>
      <p:sp>
        <p:nvSpPr>
          <p:cNvPr id="32" name="Text Placeholder 31">
            <a:extLst>
              <a:ext uri="{FF2B5EF4-FFF2-40B4-BE49-F238E27FC236}">
                <a16:creationId xmlns:a16="http://schemas.microsoft.com/office/drawing/2014/main" id="{5554884F-66BA-402B-ADDE-CC699A1B2990}"/>
              </a:ext>
            </a:extLst>
          </p:cNvPr>
          <p:cNvSpPr>
            <a:spLocks noGrp="1"/>
          </p:cNvSpPr>
          <p:nvPr>
            <p:ph type="body" sz="quarter" idx="41"/>
          </p:nvPr>
        </p:nvSpPr>
        <p:spPr/>
        <p:txBody>
          <a:bodyPr/>
          <a:lstStyle/>
          <a:p>
            <a:r>
              <a:rPr lang="en-US" dirty="0" smtClean="0"/>
              <a:t>June 19</a:t>
            </a:r>
            <a:endParaRPr lang="ru-RU" dirty="0"/>
          </a:p>
        </p:txBody>
      </p:sp>
      <p:sp>
        <p:nvSpPr>
          <p:cNvPr id="33" name="Text Placeholder 32">
            <a:extLst>
              <a:ext uri="{FF2B5EF4-FFF2-40B4-BE49-F238E27FC236}">
                <a16:creationId xmlns:a16="http://schemas.microsoft.com/office/drawing/2014/main" id="{9D0557D9-DD1A-45BD-9ABC-770ED9B89599}"/>
              </a:ext>
            </a:extLst>
          </p:cNvPr>
          <p:cNvSpPr>
            <a:spLocks noGrp="1"/>
          </p:cNvSpPr>
          <p:nvPr>
            <p:ph type="body" sz="quarter" idx="42"/>
          </p:nvPr>
        </p:nvSpPr>
        <p:spPr/>
        <p:txBody>
          <a:bodyPr/>
          <a:lstStyle/>
          <a:p>
            <a:r>
              <a:rPr lang="en-US" dirty="0" smtClean="0"/>
              <a:t>July 19</a:t>
            </a:r>
            <a:endParaRPr lang="ru-RU" dirty="0"/>
          </a:p>
        </p:txBody>
      </p:sp>
      <p:sp>
        <p:nvSpPr>
          <p:cNvPr id="34" name="Text Placeholder 33">
            <a:extLst>
              <a:ext uri="{FF2B5EF4-FFF2-40B4-BE49-F238E27FC236}">
                <a16:creationId xmlns:a16="http://schemas.microsoft.com/office/drawing/2014/main" id="{F2DC268D-208E-4A27-BD7E-429919C88688}"/>
              </a:ext>
            </a:extLst>
          </p:cNvPr>
          <p:cNvSpPr>
            <a:spLocks noGrp="1"/>
          </p:cNvSpPr>
          <p:nvPr>
            <p:ph type="body" sz="quarter" idx="43"/>
          </p:nvPr>
        </p:nvSpPr>
        <p:spPr/>
        <p:txBody>
          <a:bodyPr/>
          <a:lstStyle/>
          <a:p>
            <a:r>
              <a:rPr lang="en-US" dirty="0" smtClean="0"/>
              <a:t>Aug 19</a:t>
            </a:r>
            <a:endParaRPr lang="ru-RU" dirty="0"/>
          </a:p>
        </p:txBody>
      </p:sp>
      <p:sp>
        <p:nvSpPr>
          <p:cNvPr id="35" name="Text Placeholder 34">
            <a:extLst>
              <a:ext uri="{FF2B5EF4-FFF2-40B4-BE49-F238E27FC236}">
                <a16:creationId xmlns:a16="http://schemas.microsoft.com/office/drawing/2014/main" id="{CBC0332C-C126-4889-91DC-9767E76D882B}"/>
              </a:ext>
            </a:extLst>
          </p:cNvPr>
          <p:cNvSpPr>
            <a:spLocks noGrp="1"/>
          </p:cNvSpPr>
          <p:nvPr>
            <p:ph type="body" sz="quarter" idx="44"/>
          </p:nvPr>
        </p:nvSpPr>
        <p:spPr/>
        <p:txBody>
          <a:bodyPr/>
          <a:lstStyle/>
          <a:p>
            <a:r>
              <a:rPr lang="en-US" dirty="0" smtClean="0"/>
              <a:t>Sept 19</a:t>
            </a:r>
            <a:endParaRPr lang="ru-RU" dirty="0"/>
          </a:p>
        </p:txBody>
      </p:sp>
      <p:sp>
        <p:nvSpPr>
          <p:cNvPr id="24" name="Text Placeholder 23">
            <a:extLst>
              <a:ext uri="{FF2B5EF4-FFF2-40B4-BE49-F238E27FC236}">
                <a16:creationId xmlns:a16="http://schemas.microsoft.com/office/drawing/2014/main" id="{04E95855-4887-473B-AB98-23F8CF5E307E}"/>
              </a:ext>
            </a:extLst>
          </p:cNvPr>
          <p:cNvSpPr>
            <a:spLocks noGrp="1"/>
          </p:cNvSpPr>
          <p:nvPr>
            <p:ph type="body" sz="quarter" idx="33"/>
          </p:nvPr>
        </p:nvSpPr>
        <p:spPr/>
        <p:txBody>
          <a:bodyPr/>
          <a:lstStyle/>
          <a:p>
            <a:r>
              <a:rPr lang="en-US" dirty="0" smtClean="0"/>
              <a:t>Oct 19</a:t>
            </a:r>
            <a:endParaRPr lang="ru-RU" dirty="0"/>
          </a:p>
        </p:txBody>
      </p:sp>
      <p:sp>
        <p:nvSpPr>
          <p:cNvPr id="47" name="Footer Placeholder 46">
            <a:extLst>
              <a:ext uri="{FF2B5EF4-FFF2-40B4-BE49-F238E27FC236}">
                <a16:creationId xmlns:a16="http://schemas.microsoft.com/office/drawing/2014/main" id="{7476AC89-87BC-4794-9793-E8C26611F899}"/>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srgbClr val="0070C0"/>
                </a:solidFill>
                <a:effectLst/>
                <a:uLnTx/>
                <a:uFillTx/>
                <a:latin typeface="Tahoma"/>
                <a:ea typeface="+mn-ea"/>
                <a:cs typeface="+mn-cs"/>
              </a:rPr>
              <a:t>Legislative Budget Office Oversight Commission Meeting</a:t>
            </a:r>
            <a:endParaRPr kumimoji="0" lang="ru-RU" sz="900" b="0" i="0" u="none" strike="noStrike" kern="1200" cap="none" spc="0" normalizeH="0" baseline="0" noProof="0" dirty="0">
              <a:ln>
                <a:noFill/>
              </a:ln>
              <a:solidFill>
                <a:srgbClr val="0070C0"/>
              </a:solidFill>
              <a:effectLst/>
              <a:uLnTx/>
              <a:uFillTx/>
              <a:latin typeface="Tahoma"/>
              <a:ea typeface="+mn-ea"/>
              <a:cs typeface="+mn-cs"/>
            </a:endParaRPr>
          </a:p>
        </p:txBody>
      </p:sp>
      <p:sp>
        <p:nvSpPr>
          <p:cNvPr id="46" name="Date Placeholder 45">
            <a:extLst>
              <a:ext uri="{FF2B5EF4-FFF2-40B4-BE49-F238E27FC236}">
                <a16:creationId xmlns:a16="http://schemas.microsoft.com/office/drawing/2014/main" id="{9F7DFA27-A9C2-4017-AFE3-117133E23BCB}"/>
              </a:ext>
            </a:extLst>
          </p:cNvPr>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srgbClr val="454D55"/>
                </a:solidFill>
                <a:effectLst/>
                <a:uLnTx/>
                <a:uFillTx/>
                <a:latin typeface="Tahoma"/>
                <a:ea typeface="+mn-ea"/>
                <a:cs typeface="+mn-cs"/>
              </a:rPr>
              <a:t>December 19, 2018</a:t>
            </a:r>
            <a:endParaRPr kumimoji="0" lang="ru-RU" sz="900" b="0" i="0" u="none" strike="noStrike" kern="1200" cap="none" spc="0" normalizeH="0" baseline="0" noProof="0" dirty="0">
              <a:ln>
                <a:noFill/>
              </a:ln>
              <a:solidFill>
                <a:srgbClr val="454D55"/>
              </a:solidFill>
              <a:effectLst/>
              <a:uLnTx/>
              <a:uFillTx/>
              <a:latin typeface="Tahoma"/>
              <a:ea typeface="+mn-ea"/>
              <a:cs typeface="+mn-cs"/>
            </a:endParaRPr>
          </a:p>
        </p:txBody>
      </p:sp>
      <p:sp>
        <p:nvSpPr>
          <p:cNvPr id="48" name="Slide Number Placeholder 47">
            <a:extLst>
              <a:ext uri="{FF2B5EF4-FFF2-40B4-BE49-F238E27FC236}">
                <a16:creationId xmlns:a16="http://schemas.microsoft.com/office/drawing/2014/main" id="{96A4A46D-B9B3-4E5D-B048-2D306A784019}"/>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454D55"/>
                </a:solidFill>
                <a:effectLst/>
                <a:uLnTx/>
                <a:uFillTx/>
                <a:latin typeface="Times New Roman"/>
                <a:ea typeface="+mn-ea"/>
                <a:cs typeface="+mn-cs"/>
              </a:rPr>
              <a:t>0</a:t>
            </a:r>
            <a:fld id="{06075B66-BB0A-40EC-93F2-D831CFF2799C}" type="slidenum">
              <a:rPr kumimoji="0" lang="ru-RU" sz="900" b="0" i="0" u="none" strike="noStrike" kern="1200" cap="none" spc="0" normalizeH="0" baseline="0" noProof="0" smtClean="0">
                <a:ln>
                  <a:noFill/>
                </a:ln>
                <a:solidFill>
                  <a:srgbClr val="454D55"/>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ru-RU" sz="900" b="0" i="0" u="none" strike="noStrike" kern="1200" cap="none" spc="0" normalizeH="0" baseline="0" noProof="0" dirty="0">
              <a:ln>
                <a:noFill/>
              </a:ln>
              <a:solidFill>
                <a:srgbClr val="454D55"/>
              </a:solidFill>
              <a:effectLst/>
              <a:uLnTx/>
              <a:uFillTx/>
              <a:latin typeface="Times New Roman"/>
              <a:ea typeface="+mn-ea"/>
              <a:cs typeface="+mn-cs"/>
            </a:endParaRPr>
          </a:p>
        </p:txBody>
      </p:sp>
    </p:spTree>
    <p:extLst>
      <p:ext uri="{BB962C8B-B14F-4D97-AF65-F5344CB8AC3E}">
        <p14:creationId xmlns:p14="http://schemas.microsoft.com/office/powerpoint/2010/main" val="1927153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solidFill>
                  <a:srgbClr val="0070C0"/>
                </a:solidFill>
              </a:rPr>
              <a:t>Legislative Budget </a:t>
            </a:r>
            <a:r>
              <a:rPr lang="en-US" dirty="0" smtClean="0">
                <a:solidFill>
                  <a:srgbClr val="0070C0"/>
                </a:solidFill>
              </a:rPr>
              <a:t>Office – 2</a:t>
            </a:r>
            <a:br>
              <a:rPr lang="en-US" dirty="0" smtClean="0">
                <a:solidFill>
                  <a:srgbClr val="0070C0"/>
                </a:solidFill>
              </a:rPr>
            </a:br>
            <a:endParaRPr lang="en-US" dirty="0">
              <a:solidFill>
                <a:srgbClr val="0070C0"/>
              </a:solidFill>
            </a:endParaRPr>
          </a:p>
        </p:txBody>
      </p:sp>
      <p:sp>
        <p:nvSpPr>
          <p:cNvPr id="3" name="Subtitle 2"/>
          <p:cNvSpPr>
            <a:spLocks noGrp="1"/>
          </p:cNvSpPr>
          <p:nvPr>
            <p:ph type="subTitle" idx="1"/>
          </p:nvPr>
        </p:nvSpPr>
        <p:spPr/>
        <p:txBody>
          <a:bodyPr/>
          <a:lstStyle/>
          <a:p>
            <a:pPr algn="l"/>
            <a:r>
              <a:rPr lang="en-US" dirty="0"/>
              <a:t> </a:t>
            </a:r>
            <a:r>
              <a:rPr lang="en-US" dirty="0" smtClean="0"/>
              <a:t>                          Year 2 Priorities</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srgbClr val="454D55"/>
                </a:solidFill>
                <a:effectLst/>
                <a:uLnTx/>
                <a:uFillTx/>
                <a:latin typeface="Tahoma"/>
                <a:ea typeface="+mn-ea"/>
                <a:cs typeface="+mn-cs"/>
              </a:rPr>
              <a:t>December 19, 2018</a:t>
            </a:r>
            <a:endParaRPr kumimoji="0" lang="ru-RU" sz="900" b="0" i="0" u="none" strike="noStrike" kern="1200" cap="none" spc="0" normalizeH="0" baseline="0" noProof="0" dirty="0">
              <a:ln>
                <a:noFill/>
              </a:ln>
              <a:solidFill>
                <a:srgbClr val="454D55"/>
              </a:solidFill>
              <a:effectLst/>
              <a:uLnTx/>
              <a:uFillTx/>
              <a:latin typeface="Tahoma"/>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srgbClr val="0070C0"/>
                </a:solidFill>
                <a:effectLst/>
                <a:uLnTx/>
                <a:uFillTx/>
                <a:latin typeface="Tahoma"/>
                <a:ea typeface="+mn-ea"/>
                <a:cs typeface="+mn-cs"/>
              </a:rPr>
              <a:t>Legislative Budget Office Oversight Commission</a:t>
            </a:r>
            <a:endParaRPr kumimoji="0" lang="ru-RU" sz="900" b="0" i="0" u="none" strike="noStrike" kern="1200" cap="none" spc="0" normalizeH="0" baseline="0" noProof="0" dirty="0">
              <a:ln>
                <a:noFill/>
              </a:ln>
              <a:solidFill>
                <a:srgbClr val="0070C0"/>
              </a:solidFill>
              <a:effectLst/>
              <a:uLnTx/>
              <a:uFillTx/>
              <a:latin typeface="Tahoma"/>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06075B66-BB0A-40EC-93F2-D831CFF2799C}" type="slidenum">
              <a:rPr kumimoji="0" lang="ru-RU" sz="900" b="0" i="0" u="none" strike="noStrike" kern="1200" cap="none" spc="0" normalizeH="0" baseline="0" noProof="0" smtClean="0">
                <a:ln>
                  <a:noFill/>
                </a:ln>
                <a:solidFill>
                  <a:srgbClr val="454D55"/>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ru-RU" sz="900" b="0" i="0" u="none" strike="noStrike" kern="1200" cap="none" spc="0" normalizeH="0" baseline="0" noProof="0">
              <a:ln>
                <a:noFill/>
              </a:ln>
              <a:solidFill>
                <a:srgbClr val="454D55"/>
              </a:solidFill>
              <a:effectLst/>
              <a:uLnTx/>
              <a:uFillTx/>
              <a:latin typeface="Times New Roman"/>
              <a:ea typeface="+mn-ea"/>
              <a:cs typeface="+mn-cs"/>
            </a:endParaRPr>
          </a:p>
        </p:txBody>
      </p:sp>
      <p:sp>
        <p:nvSpPr>
          <p:cNvPr id="8" name="Text Placeholder 7"/>
          <p:cNvSpPr>
            <a:spLocks noGrp="1"/>
          </p:cNvSpPr>
          <p:nvPr>
            <p:ph type="body" sz="quarter" idx="14"/>
          </p:nvPr>
        </p:nvSpPr>
        <p:spPr>
          <a:xfrm>
            <a:off x="442912" y="1733264"/>
            <a:ext cx="2741301" cy="1847673"/>
          </a:xfrm>
        </p:spPr>
        <p:txBody>
          <a:bodyPr/>
          <a:lstStyle/>
          <a:p>
            <a:pPr marL="0" indent="0">
              <a:buClr>
                <a:srgbClr val="0070C0"/>
              </a:buClr>
              <a:buNone/>
            </a:pPr>
            <a:r>
              <a:rPr lang="en-US" dirty="0" smtClean="0">
                <a:solidFill>
                  <a:srgbClr val="0070C0"/>
                </a:solidFill>
              </a:rPr>
              <a:t>Oct. 2019 – Jan. 2020 </a:t>
            </a:r>
          </a:p>
          <a:p>
            <a:pPr>
              <a:buClr>
                <a:srgbClr val="0070C0"/>
              </a:buClr>
            </a:pPr>
            <a:r>
              <a:rPr lang="en-US" dirty="0" smtClean="0">
                <a:solidFill>
                  <a:schemeClr val="accent6"/>
                </a:solidFill>
              </a:rPr>
              <a:t>release FNTS </a:t>
            </a:r>
            <a:r>
              <a:rPr lang="en-US" dirty="0">
                <a:solidFill>
                  <a:schemeClr val="accent6"/>
                </a:solidFill>
              </a:rPr>
              <a:t>changes</a:t>
            </a:r>
          </a:p>
          <a:p>
            <a:pPr>
              <a:buClr>
                <a:srgbClr val="0070C0"/>
              </a:buClr>
            </a:pPr>
            <a:r>
              <a:rPr lang="en-US" dirty="0" smtClean="0">
                <a:solidFill>
                  <a:schemeClr val="accent6"/>
                </a:solidFill>
              </a:rPr>
              <a:t>outreach and training </a:t>
            </a:r>
          </a:p>
          <a:p>
            <a:pPr>
              <a:buClr>
                <a:srgbClr val="0070C0"/>
              </a:buClr>
            </a:pPr>
            <a:r>
              <a:rPr lang="en-US" dirty="0" smtClean="0">
                <a:solidFill>
                  <a:schemeClr val="accent6"/>
                </a:solidFill>
              </a:rPr>
              <a:t>fiscal note oversight</a:t>
            </a:r>
          </a:p>
          <a:p>
            <a:pPr>
              <a:buClr>
                <a:srgbClr val="0070C0"/>
              </a:buClr>
            </a:pPr>
            <a:r>
              <a:rPr lang="en-US" dirty="0" smtClean="0">
                <a:solidFill>
                  <a:schemeClr val="accent6"/>
                </a:solidFill>
              </a:rPr>
              <a:t>relationships </a:t>
            </a:r>
          </a:p>
          <a:p>
            <a:pPr>
              <a:buClr>
                <a:srgbClr val="0070C0"/>
              </a:buClr>
            </a:pPr>
            <a:r>
              <a:rPr lang="en-US" dirty="0" smtClean="0">
                <a:solidFill>
                  <a:schemeClr val="accent6"/>
                </a:solidFill>
              </a:rPr>
              <a:t>expertise </a:t>
            </a:r>
          </a:p>
        </p:txBody>
      </p:sp>
      <p:sp>
        <p:nvSpPr>
          <p:cNvPr id="9" name="Text Placeholder 8"/>
          <p:cNvSpPr>
            <a:spLocks noGrp="1"/>
          </p:cNvSpPr>
          <p:nvPr>
            <p:ph type="body" sz="quarter" idx="15"/>
          </p:nvPr>
        </p:nvSpPr>
        <p:spPr/>
        <p:txBody>
          <a:bodyPr/>
          <a:lstStyle/>
          <a:p>
            <a:r>
              <a:rPr lang="en-US" dirty="0" smtClean="0"/>
              <a:t>12</a:t>
            </a:r>
            <a:endParaRPr lang="en-US" dirty="0"/>
          </a:p>
        </p:txBody>
      </p:sp>
      <p:sp>
        <p:nvSpPr>
          <p:cNvPr id="10" name="Text Placeholder 9"/>
          <p:cNvSpPr>
            <a:spLocks noGrp="1"/>
          </p:cNvSpPr>
          <p:nvPr>
            <p:ph type="body" sz="quarter" idx="16"/>
          </p:nvPr>
        </p:nvSpPr>
        <p:spPr>
          <a:xfrm>
            <a:off x="3516730" y="2110849"/>
            <a:ext cx="3399459" cy="1470088"/>
          </a:xfrm>
        </p:spPr>
        <p:txBody>
          <a:bodyPr/>
          <a:lstStyle/>
          <a:p>
            <a:pPr marL="0" indent="0">
              <a:buClr>
                <a:srgbClr val="0070C0"/>
              </a:buClr>
              <a:buNone/>
            </a:pPr>
            <a:r>
              <a:rPr lang="en-US" dirty="0" smtClean="0">
                <a:solidFill>
                  <a:srgbClr val="0070C0"/>
                </a:solidFill>
              </a:rPr>
              <a:t>Jan. – May 2020</a:t>
            </a:r>
          </a:p>
          <a:p>
            <a:pPr>
              <a:buClr>
                <a:srgbClr val="0070C0"/>
              </a:buClr>
            </a:pPr>
            <a:r>
              <a:rPr lang="en-US" dirty="0" smtClean="0">
                <a:solidFill>
                  <a:schemeClr val="accent6"/>
                </a:solidFill>
              </a:rPr>
              <a:t>fiscal note oversight</a:t>
            </a:r>
          </a:p>
          <a:p>
            <a:pPr>
              <a:buClr>
                <a:srgbClr val="0070C0"/>
              </a:buClr>
            </a:pPr>
            <a:r>
              <a:rPr lang="en-US" dirty="0" smtClean="0">
                <a:solidFill>
                  <a:schemeClr val="accent6"/>
                </a:solidFill>
              </a:rPr>
              <a:t>committee hearings </a:t>
            </a:r>
          </a:p>
          <a:p>
            <a:pPr>
              <a:buClr>
                <a:srgbClr val="0070C0"/>
              </a:buClr>
            </a:pPr>
            <a:r>
              <a:rPr lang="en-US" dirty="0" smtClean="0">
                <a:solidFill>
                  <a:schemeClr val="accent6"/>
                </a:solidFill>
              </a:rPr>
              <a:t>relationships </a:t>
            </a:r>
          </a:p>
          <a:p>
            <a:pPr>
              <a:buClr>
                <a:srgbClr val="0070C0"/>
              </a:buClr>
            </a:pPr>
            <a:r>
              <a:rPr lang="en-US" dirty="0" smtClean="0">
                <a:solidFill>
                  <a:schemeClr val="accent6"/>
                </a:solidFill>
              </a:rPr>
              <a:t>expertise </a:t>
            </a:r>
            <a:endParaRPr lang="en-US" dirty="0">
              <a:solidFill>
                <a:schemeClr val="accent6"/>
              </a:solidFill>
            </a:endParaRPr>
          </a:p>
        </p:txBody>
      </p:sp>
      <p:sp>
        <p:nvSpPr>
          <p:cNvPr id="12" name="Text Placeholder 11"/>
          <p:cNvSpPr>
            <a:spLocks noGrp="1"/>
          </p:cNvSpPr>
          <p:nvPr>
            <p:ph type="body" sz="quarter" idx="18"/>
          </p:nvPr>
        </p:nvSpPr>
        <p:spPr>
          <a:xfrm>
            <a:off x="7007629" y="1320005"/>
            <a:ext cx="3117272" cy="2339967"/>
          </a:xfrm>
        </p:spPr>
        <p:txBody>
          <a:bodyPr/>
          <a:lstStyle/>
          <a:p>
            <a:pPr marL="0" indent="0">
              <a:buClr>
                <a:srgbClr val="0070C0"/>
              </a:buClr>
              <a:buNone/>
            </a:pPr>
            <a:r>
              <a:rPr lang="en-US" dirty="0" smtClean="0">
                <a:solidFill>
                  <a:srgbClr val="0070C0"/>
                </a:solidFill>
              </a:rPr>
              <a:t>June – Sept. 2020</a:t>
            </a:r>
          </a:p>
          <a:p>
            <a:pPr>
              <a:buClr>
                <a:srgbClr val="0070C0"/>
              </a:buClr>
            </a:pPr>
            <a:r>
              <a:rPr lang="en-US" dirty="0" smtClean="0">
                <a:solidFill>
                  <a:schemeClr val="accent6"/>
                </a:solidFill>
              </a:rPr>
              <a:t>lessons learned </a:t>
            </a:r>
          </a:p>
          <a:p>
            <a:pPr>
              <a:buClr>
                <a:srgbClr val="0070C0"/>
              </a:buClr>
            </a:pPr>
            <a:r>
              <a:rPr lang="en-US" dirty="0" smtClean="0">
                <a:solidFill>
                  <a:schemeClr val="accent6"/>
                </a:solidFill>
              </a:rPr>
              <a:t>quality and process improvements</a:t>
            </a:r>
          </a:p>
          <a:p>
            <a:pPr>
              <a:buClr>
                <a:srgbClr val="0070C0"/>
              </a:buClr>
            </a:pPr>
            <a:r>
              <a:rPr lang="en-US" dirty="0" smtClean="0">
                <a:solidFill>
                  <a:schemeClr val="accent6"/>
                </a:solidFill>
              </a:rPr>
              <a:t>uniform standards and procedures (draft updates/revisions)</a:t>
            </a:r>
          </a:p>
          <a:p>
            <a:pPr>
              <a:buClr>
                <a:srgbClr val="0070C0"/>
              </a:buClr>
            </a:pPr>
            <a:r>
              <a:rPr lang="en-US" dirty="0" smtClean="0">
                <a:solidFill>
                  <a:schemeClr val="accent6"/>
                </a:solidFill>
              </a:rPr>
              <a:t>FNTS changes</a:t>
            </a:r>
          </a:p>
          <a:p>
            <a:pPr>
              <a:buClr>
                <a:srgbClr val="0070C0"/>
              </a:buClr>
            </a:pPr>
            <a:r>
              <a:rPr lang="en-US" dirty="0" smtClean="0">
                <a:solidFill>
                  <a:schemeClr val="accent6"/>
                </a:solidFill>
              </a:rPr>
              <a:t>enhance expertise</a:t>
            </a:r>
          </a:p>
          <a:p>
            <a:pPr>
              <a:buClr>
                <a:srgbClr val="0070C0"/>
              </a:buClr>
            </a:pPr>
            <a:r>
              <a:rPr lang="en-US" dirty="0" smtClean="0">
                <a:solidFill>
                  <a:schemeClr val="accent6"/>
                </a:solidFill>
              </a:rPr>
              <a:t>fiscal notes follow-up</a:t>
            </a:r>
          </a:p>
          <a:p>
            <a:pPr>
              <a:buClr>
                <a:srgbClr val="0070C0"/>
              </a:buClr>
            </a:pPr>
            <a:r>
              <a:rPr lang="en-US" dirty="0" smtClean="0">
                <a:solidFill>
                  <a:schemeClr val="accent6"/>
                </a:solidFill>
              </a:rPr>
              <a:t>adjust staffing structure (if needed)</a:t>
            </a:r>
            <a:endParaRPr lang="en-US" dirty="0">
              <a:solidFill>
                <a:schemeClr val="accent6"/>
              </a:solidFill>
            </a:endParaRPr>
          </a:p>
        </p:txBody>
      </p:sp>
      <p:sp>
        <p:nvSpPr>
          <p:cNvPr id="13" name="Text Placeholder 12"/>
          <p:cNvSpPr>
            <a:spLocks noGrp="1"/>
          </p:cNvSpPr>
          <p:nvPr>
            <p:ph type="body" sz="quarter" idx="19"/>
          </p:nvPr>
        </p:nvSpPr>
        <p:spPr>
          <a:xfrm>
            <a:off x="10216342" y="1620981"/>
            <a:ext cx="1532745" cy="2028305"/>
          </a:xfrm>
        </p:spPr>
        <p:txBody>
          <a:bodyPr/>
          <a:lstStyle/>
          <a:p>
            <a:pPr marL="0" indent="0">
              <a:buClr>
                <a:srgbClr val="0070C0"/>
              </a:buClr>
              <a:buNone/>
            </a:pPr>
            <a:r>
              <a:rPr lang="en-US" dirty="0" smtClean="0">
                <a:solidFill>
                  <a:srgbClr val="0070C0"/>
                </a:solidFill>
              </a:rPr>
              <a:t>Sept.-Oct. 2020</a:t>
            </a:r>
          </a:p>
          <a:p>
            <a:pPr>
              <a:buClr>
                <a:srgbClr val="0070C0"/>
              </a:buClr>
            </a:pPr>
            <a:r>
              <a:rPr lang="en-US" dirty="0" smtClean="0">
                <a:solidFill>
                  <a:schemeClr val="accent6"/>
                </a:solidFill>
              </a:rPr>
              <a:t>standards and procedures </a:t>
            </a:r>
          </a:p>
          <a:p>
            <a:pPr>
              <a:buClr>
                <a:srgbClr val="0070C0"/>
              </a:buClr>
            </a:pPr>
            <a:r>
              <a:rPr lang="en-US" dirty="0" smtClean="0">
                <a:solidFill>
                  <a:schemeClr val="accent6"/>
                </a:solidFill>
              </a:rPr>
              <a:t>outreach and training plan</a:t>
            </a:r>
          </a:p>
          <a:p>
            <a:pPr>
              <a:buClr>
                <a:srgbClr val="0070C0"/>
              </a:buClr>
            </a:pPr>
            <a:r>
              <a:rPr lang="en-US" dirty="0">
                <a:solidFill>
                  <a:schemeClr val="accent6"/>
                </a:solidFill>
              </a:rPr>
              <a:t>r</a:t>
            </a:r>
            <a:r>
              <a:rPr lang="en-US" dirty="0" smtClean="0">
                <a:solidFill>
                  <a:schemeClr val="accent6"/>
                </a:solidFill>
              </a:rPr>
              <a:t>elationships</a:t>
            </a:r>
          </a:p>
          <a:p>
            <a:pPr>
              <a:buClr>
                <a:srgbClr val="0070C0"/>
              </a:buClr>
            </a:pPr>
            <a:r>
              <a:rPr lang="en-US" dirty="0" smtClean="0">
                <a:solidFill>
                  <a:schemeClr val="accent6"/>
                </a:solidFill>
              </a:rPr>
              <a:t>expertise </a:t>
            </a:r>
            <a:endParaRPr lang="en-US" dirty="0">
              <a:solidFill>
                <a:schemeClr val="accent6"/>
              </a:solidFill>
            </a:endParaRPr>
          </a:p>
        </p:txBody>
      </p:sp>
      <p:sp>
        <p:nvSpPr>
          <p:cNvPr id="14" name="Text Placeholder 13"/>
          <p:cNvSpPr>
            <a:spLocks noGrp="1"/>
          </p:cNvSpPr>
          <p:nvPr>
            <p:ph type="body" sz="quarter" idx="20"/>
          </p:nvPr>
        </p:nvSpPr>
        <p:spPr/>
        <p:txBody>
          <a:bodyPr/>
          <a:lstStyle/>
          <a:p>
            <a:r>
              <a:rPr lang="en-US" dirty="0" smtClean="0"/>
              <a:t>24</a:t>
            </a:r>
            <a:endParaRPr lang="en-US" dirty="0"/>
          </a:p>
        </p:txBody>
      </p:sp>
      <p:sp>
        <p:nvSpPr>
          <p:cNvPr id="15" name="Text Placeholder 14"/>
          <p:cNvSpPr>
            <a:spLocks noGrp="1"/>
          </p:cNvSpPr>
          <p:nvPr>
            <p:ph type="body" sz="quarter" idx="21"/>
          </p:nvPr>
        </p:nvSpPr>
        <p:spPr/>
        <p:txBody>
          <a:bodyPr/>
          <a:lstStyle/>
          <a:p>
            <a:r>
              <a:rPr lang="en-US" dirty="0" smtClean="0"/>
              <a:t>13</a:t>
            </a:r>
            <a:endParaRPr lang="en-US" dirty="0"/>
          </a:p>
        </p:txBody>
      </p:sp>
      <p:sp>
        <p:nvSpPr>
          <p:cNvPr id="16" name="Text Placeholder 15"/>
          <p:cNvSpPr>
            <a:spLocks noGrp="1"/>
          </p:cNvSpPr>
          <p:nvPr>
            <p:ph type="body" sz="quarter" idx="22"/>
          </p:nvPr>
        </p:nvSpPr>
        <p:spPr/>
        <p:txBody>
          <a:bodyPr/>
          <a:lstStyle/>
          <a:p>
            <a:r>
              <a:rPr lang="en-US" dirty="0" smtClean="0"/>
              <a:t>14</a:t>
            </a:r>
            <a:endParaRPr lang="en-US" dirty="0"/>
          </a:p>
        </p:txBody>
      </p:sp>
      <p:sp>
        <p:nvSpPr>
          <p:cNvPr id="17" name="Text Placeholder 16"/>
          <p:cNvSpPr>
            <a:spLocks noGrp="1"/>
          </p:cNvSpPr>
          <p:nvPr>
            <p:ph type="body" sz="quarter" idx="23"/>
          </p:nvPr>
        </p:nvSpPr>
        <p:spPr/>
        <p:txBody>
          <a:bodyPr/>
          <a:lstStyle/>
          <a:p>
            <a:r>
              <a:rPr lang="en-US" dirty="0" smtClean="0"/>
              <a:t>23</a:t>
            </a:r>
            <a:endParaRPr lang="en-US" dirty="0"/>
          </a:p>
        </p:txBody>
      </p:sp>
      <p:sp>
        <p:nvSpPr>
          <p:cNvPr id="18" name="Text Placeholder 17"/>
          <p:cNvSpPr>
            <a:spLocks noGrp="1"/>
          </p:cNvSpPr>
          <p:nvPr>
            <p:ph type="body" sz="quarter" idx="24"/>
          </p:nvPr>
        </p:nvSpPr>
        <p:spPr/>
        <p:txBody>
          <a:bodyPr/>
          <a:lstStyle/>
          <a:p>
            <a:r>
              <a:rPr lang="en-US" dirty="0" smtClean="0"/>
              <a:t>21</a:t>
            </a:r>
            <a:endParaRPr lang="en-US" dirty="0"/>
          </a:p>
        </p:txBody>
      </p:sp>
      <p:sp>
        <p:nvSpPr>
          <p:cNvPr id="19" name="Text Placeholder 18"/>
          <p:cNvSpPr>
            <a:spLocks noGrp="1"/>
          </p:cNvSpPr>
          <p:nvPr>
            <p:ph type="body" sz="quarter" idx="25"/>
          </p:nvPr>
        </p:nvSpPr>
        <p:spPr/>
        <p:txBody>
          <a:bodyPr/>
          <a:lstStyle/>
          <a:p>
            <a:r>
              <a:rPr lang="en-US" dirty="0" smtClean="0"/>
              <a:t>19</a:t>
            </a:r>
            <a:endParaRPr lang="en-US" dirty="0"/>
          </a:p>
        </p:txBody>
      </p:sp>
      <p:sp>
        <p:nvSpPr>
          <p:cNvPr id="20" name="Text Placeholder 19"/>
          <p:cNvSpPr>
            <a:spLocks noGrp="1"/>
          </p:cNvSpPr>
          <p:nvPr>
            <p:ph type="body" sz="quarter" idx="26"/>
          </p:nvPr>
        </p:nvSpPr>
        <p:spPr/>
        <p:txBody>
          <a:bodyPr/>
          <a:lstStyle/>
          <a:p>
            <a:r>
              <a:rPr lang="en-US" dirty="0" smtClean="0"/>
              <a:t>18</a:t>
            </a:r>
            <a:endParaRPr lang="en-US" dirty="0"/>
          </a:p>
        </p:txBody>
      </p:sp>
      <p:sp>
        <p:nvSpPr>
          <p:cNvPr id="21" name="Text Placeholder 20"/>
          <p:cNvSpPr>
            <a:spLocks noGrp="1"/>
          </p:cNvSpPr>
          <p:nvPr>
            <p:ph type="body" sz="quarter" idx="27"/>
          </p:nvPr>
        </p:nvSpPr>
        <p:spPr/>
        <p:txBody>
          <a:bodyPr/>
          <a:lstStyle/>
          <a:p>
            <a:r>
              <a:rPr lang="en-US" dirty="0" smtClean="0"/>
              <a:t>17</a:t>
            </a:r>
            <a:endParaRPr lang="en-US" dirty="0"/>
          </a:p>
        </p:txBody>
      </p:sp>
      <p:sp>
        <p:nvSpPr>
          <p:cNvPr id="22" name="Text Placeholder 21"/>
          <p:cNvSpPr>
            <a:spLocks noGrp="1"/>
          </p:cNvSpPr>
          <p:nvPr>
            <p:ph type="body" sz="quarter" idx="28"/>
          </p:nvPr>
        </p:nvSpPr>
        <p:spPr/>
        <p:txBody>
          <a:bodyPr/>
          <a:lstStyle/>
          <a:p>
            <a:r>
              <a:rPr lang="en-US" dirty="0" smtClean="0"/>
              <a:t>16</a:t>
            </a:r>
            <a:endParaRPr lang="en-US" dirty="0"/>
          </a:p>
        </p:txBody>
      </p:sp>
      <p:sp>
        <p:nvSpPr>
          <p:cNvPr id="23" name="Text Placeholder 22"/>
          <p:cNvSpPr>
            <a:spLocks noGrp="1"/>
          </p:cNvSpPr>
          <p:nvPr>
            <p:ph type="body" sz="quarter" idx="29"/>
          </p:nvPr>
        </p:nvSpPr>
        <p:spPr/>
        <p:txBody>
          <a:bodyPr/>
          <a:lstStyle/>
          <a:p>
            <a:r>
              <a:rPr lang="en-US" dirty="0" smtClean="0"/>
              <a:t>15</a:t>
            </a:r>
            <a:endParaRPr lang="en-US" dirty="0"/>
          </a:p>
        </p:txBody>
      </p:sp>
      <p:sp>
        <p:nvSpPr>
          <p:cNvPr id="24" name="Text Placeholder 23"/>
          <p:cNvSpPr>
            <a:spLocks noGrp="1"/>
          </p:cNvSpPr>
          <p:nvPr>
            <p:ph type="body" sz="quarter" idx="30"/>
          </p:nvPr>
        </p:nvSpPr>
        <p:spPr/>
        <p:txBody>
          <a:bodyPr/>
          <a:lstStyle/>
          <a:p>
            <a:r>
              <a:rPr lang="en-US" dirty="0" smtClean="0"/>
              <a:t>20</a:t>
            </a:r>
            <a:endParaRPr lang="en-US" dirty="0"/>
          </a:p>
        </p:txBody>
      </p:sp>
      <p:sp>
        <p:nvSpPr>
          <p:cNvPr id="25" name="Text Placeholder 24"/>
          <p:cNvSpPr>
            <a:spLocks noGrp="1"/>
          </p:cNvSpPr>
          <p:nvPr>
            <p:ph type="body" sz="quarter" idx="31"/>
          </p:nvPr>
        </p:nvSpPr>
        <p:spPr/>
        <p:txBody>
          <a:bodyPr/>
          <a:lstStyle/>
          <a:p>
            <a:r>
              <a:rPr lang="en-US" dirty="0" smtClean="0"/>
              <a:t>22</a:t>
            </a:r>
            <a:endParaRPr lang="en-US" dirty="0"/>
          </a:p>
        </p:txBody>
      </p:sp>
      <p:sp>
        <p:nvSpPr>
          <p:cNvPr id="26" name="Text Placeholder 25"/>
          <p:cNvSpPr>
            <a:spLocks noGrp="1"/>
          </p:cNvSpPr>
          <p:nvPr>
            <p:ph type="body" sz="quarter" idx="32"/>
          </p:nvPr>
        </p:nvSpPr>
        <p:spPr/>
        <p:txBody>
          <a:bodyPr/>
          <a:lstStyle/>
          <a:p>
            <a:r>
              <a:rPr lang="en-US" dirty="0" smtClean="0"/>
              <a:t>Oct 19</a:t>
            </a:r>
            <a:endParaRPr lang="en-US" dirty="0"/>
          </a:p>
        </p:txBody>
      </p:sp>
      <p:sp>
        <p:nvSpPr>
          <p:cNvPr id="27" name="Text Placeholder 26"/>
          <p:cNvSpPr>
            <a:spLocks noGrp="1"/>
          </p:cNvSpPr>
          <p:nvPr>
            <p:ph type="body" sz="quarter" idx="33"/>
          </p:nvPr>
        </p:nvSpPr>
        <p:spPr/>
        <p:txBody>
          <a:bodyPr/>
          <a:lstStyle/>
          <a:p>
            <a:r>
              <a:rPr lang="en-US" dirty="0" smtClean="0"/>
              <a:t>Oct 20</a:t>
            </a:r>
            <a:endParaRPr lang="en-US" dirty="0"/>
          </a:p>
        </p:txBody>
      </p:sp>
      <p:sp>
        <p:nvSpPr>
          <p:cNvPr id="28" name="Text Placeholder 27"/>
          <p:cNvSpPr>
            <a:spLocks noGrp="1"/>
          </p:cNvSpPr>
          <p:nvPr>
            <p:ph type="body" sz="quarter" idx="34"/>
          </p:nvPr>
        </p:nvSpPr>
        <p:spPr/>
        <p:txBody>
          <a:bodyPr/>
          <a:lstStyle/>
          <a:p>
            <a:r>
              <a:rPr lang="en-US" dirty="0" smtClean="0"/>
              <a:t>Nov19</a:t>
            </a:r>
            <a:endParaRPr lang="en-US" dirty="0"/>
          </a:p>
        </p:txBody>
      </p:sp>
      <p:sp>
        <p:nvSpPr>
          <p:cNvPr id="29" name="Text Placeholder 28"/>
          <p:cNvSpPr>
            <a:spLocks noGrp="1"/>
          </p:cNvSpPr>
          <p:nvPr>
            <p:ph type="body" sz="quarter" idx="35"/>
          </p:nvPr>
        </p:nvSpPr>
        <p:spPr/>
        <p:txBody>
          <a:bodyPr/>
          <a:lstStyle/>
          <a:p>
            <a:r>
              <a:rPr lang="en-US" dirty="0" smtClean="0"/>
              <a:t>Dec 19</a:t>
            </a:r>
            <a:endParaRPr lang="en-US" dirty="0"/>
          </a:p>
        </p:txBody>
      </p:sp>
      <p:sp>
        <p:nvSpPr>
          <p:cNvPr id="30" name="Text Placeholder 29"/>
          <p:cNvSpPr>
            <a:spLocks noGrp="1"/>
          </p:cNvSpPr>
          <p:nvPr>
            <p:ph type="body" sz="quarter" idx="36"/>
          </p:nvPr>
        </p:nvSpPr>
        <p:spPr/>
        <p:txBody>
          <a:bodyPr/>
          <a:lstStyle/>
          <a:p>
            <a:r>
              <a:rPr lang="en-US" dirty="0" smtClean="0"/>
              <a:t>Jan 20</a:t>
            </a:r>
            <a:endParaRPr lang="en-US" dirty="0"/>
          </a:p>
        </p:txBody>
      </p:sp>
      <p:sp>
        <p:nvSpPr>
          <p:cNvPr id="31" name="Text Placeholder 30"/>
          <p:cNvSpPr>
            <a:spLocks noGrp="1"/>
          </p:cNvSpPr>
          <p:nvPr>
            <p:ph type="body" sz="quarter" idx="37"/>
          </p:nvPr>
        </p:nvSpPr>
        <p:spPr>
          <a:xfrm>
            <a:off x="4141245" y="5016378"/>
            <a:ext cx="665162" cy="268288"/>
          </a:xfrm>
        </p:spPr>
        <p:txBody>
          <a:bodyPr/>
          <a:lstStyle/>
          <a:p>
            <a:r>
              <a:rPr lang="en-US" dirty="0" smtClean="0"/>
              <a:t>Feb 20</a:t>
            </a:r>
            <a:endParaRPr lang="en-US" dirty="0"/>
          </a:p>
        </p:txBody>
      </p:sp>
      <p:sp>
        <p:nvSpPr>
          <p:cNvPr id="32" name="Text Placeholder 31"/>
          <p:cNvSpPr>
            <a:spLocks noGrp="1"/>
          </p:cNvSpPr>
          <p:nvPr>
            <p:ph type="body" sz="quarter" idx="38"/>
          </p:nvPr>
        </p:nvSpPr>
        <p:spPr/>
        <p:txBody>
          <a:bodyPr/>
          <a:lstStyle/>
          <a:p>
            <a:r>
              <a:rPr lang="en-US" dirty="0" smtClean="0"/>
              <a:t>Mar 20</a:t>
            </a:r>
            <a:endParaRPr lang="en-US" dirty="0"/>
          </a:p>
        </p:txBody>
      </p:sp>
      <p:sp>
        <p:nvSpPr>
          <p:cNvPr id="33" name="Text Placeholder 32"/>
          <p:cNvSpPr>
            <a:spLocks noGrp="1"/>
          </p:cNvSpPr>
          <p:nvPr>
            <p:ph type="body" sz="quarter" idx="39"/>
          </p:nvPr>
        </p:nvSpPr>
        <p:spPr/>
        <p:txBody>
          <a:bodyPr/>
          <a:lstStyle/>
          <a:p>
            <a:r>
              <a:rPr lang="en-US" dirty="0" smtClean="0"/>
              <a:t>April 20</a:t>
            </a:r>
            <a:endParaRPr lang="en-US" dirty="0"/>
          </a:p>
        </p:txBody>
      </p:sp>
      <p:sp>
        <p:nvSpPr>
          <p:cNvPr id="34" name="Text Placeholder 33"/>
          <p:cNvSpPr>
            <a:spLocks noGrp="1"/>
          </p:cNvSpPr>
          <p:nvPr>
            <p:ph type="body" sz="quarter" idx="40"/>
          </p:nvPr>
        </p:nvSpPr>
        <p:spPr/>
        <p:txBody>
          <a:bodyPr/>
          <a:lstStyle/>
          <a:p>
            <a:r>
              <a:rPr lang="en-US" dirty="0" smtClean="0"/>
              <a:t>May 20</a:t>
            </a:r>
            <a:endParaRPr lang="en-US" dirty="0"/>
          </a:p>
        </p:txBody>
      </p:sp>
      <p:sp>
        <p:nvSpPr>
          <p:cNvPr id="35" name="Text Placeholder 34"/>
          <p:cNvSpPr>
            <a:spLocks noGrp="1"/>
          </p:cNvSpPr>
          <p:nvPr>
            <p:ph type="body" sz="quarter" idx="41"/>
          </p:nvPr>
        </p:nvSpPr>
        <p:spPr/>
        <p:txBody>
          <a:bodyPr/>
          <a:lstStyle/>
          <a:p>
            <a:r>
              <a:rPr lang="en-US" dirty="0" smtClean="0"/>
              <a:t>June 20 </a:t>
            </a:r>
            <a:endParaRPr lang="en-US" dirty="0"/>
          </a:p>
        </p:txBody>
      </p:sp>
      <p:sp>
        <p:nvSpPr>
          <p:cNvPr id="36" name="Text Placeholder 35"/>
          <p:cNvSpPr>
            <a:spLocks noGrp="1"/>
          </p:cNvSpPr>
          <p:nvPr>
            <p:ph type="body" sz="quarter" idx="42"/>
          </p:nvPr>
        </p:nvSpPr>
        <p:spPr/>
        <p:txBody>
          <a:bodyPr/>
          <a:lstStyle/>
          <a:p>
            <a:r>
              <a:rPr lang="en-US" dirty="0" smtClean="0"/>
              <a:t>July 20</a:t>
            </a:r>
            <a:endParaRPr lang="en-US" dirty="0"/>
          </a:p>
        </p:txBody>
      </p:sp>
      <p:sp>
        <p:nvSpPr>
          <p:cNvPr id="37" name="Text Placeholder 36"/>
          <p:cNvSpPr>
            <a:spLocks noGrp="1"/>
          </p:cNvSpPr>
          <p:nvPr>
            <p:ph type="body" sz="quarter" idx="43"/>
          </p:nvPr>
        </p:nvSpPr>
        <p:spPr/>
        <p:txBody>
          <a:bodyPr/>
          <a:lstStyle/>
          <a:p>
            <a:r>
              <a:rPr lang="en-US" dirty="0" smtClean="0"/>
              <a:t>Aug 20</a:t>
            </a:r>
            <a:endParaRPr lang="en-US" dirty="0"/>
          </a:p>
        </p:txBody>
      </p:sp>
      <p:sp>
        <p:nvSpPr>
          <p:cNvPr id="38" name="Text Placeholder 37"/>
          <p:cNvSpPr>
            <a:spLocks noGrp="1"/>
          </p:cNvSpPr>
          <p:nvPr>
            <p:ph type="body" sz="quarter" idx="44"/>
          </p:nvPr>
        </p:nvSpPr>
        <p:spPr/>
        <p:txBody>
          <a:bodyPr/>
          <a:lstStyle/>
          <a:p>
            <a:r>
              <a:rPr lang="en-US" dirty="0" smtClean="0"/>
              <a:t>Sept 20</a:t>
            </a:r>
            <a:endParaRPr lang="en-US" dirty="0"/>
          </a:p>
        </p:txBody>
      </p:sp>
    </p:spTree>
    <p:extLst>
      <p:ext uri="{BB962C8B-B14F-4D97-AF65-F5344CB8AC3E}">
        <p14:creationId xmlns:p14="http://schemas.microsoft.com/office/powerpoint/2010/main" val="1409227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Custom 5">
      <a:dk1>
        <a:srgbClr val="8E006C"/>
      </a:dk1>
      <a:lt1>
        <a:srgbClr val="FFFFFF"/>
      </a:lt1>
      <a:dk2>
        <a:srgbClr val="454D55"/>
      </a:dk2>
      <a:lt2>
        <a:srgbClr val="DAE7F0"/>
      </a:lt2>
      <a:accent1>
        <a:srgbClr val="DAE7F0"/>
      </a:accent1>
      <a:accent2>
        <a:srgbClr val="EAEAEA"/>
      </a:accent2>
      <a:accent3>
        <a:srgbClr val="3F788F"/>
      </a:accent3>
      <a:accent4>
        <a:srgbClr val="425537"/>
      </a:accent4>
      <a:accent5>
        <a:srgbClr val="9399A1"/>
      </a:accent5>
      <a:accent6>
        <a:srgbClr val="000000"/>
      </a:accent6>
      <a:hlink>
        <a:srgbClr val="454D55"/>
      </a:hlink>
      <a:folHlink>
        <a:srgbClr val="454B55"/>
      </a:folHlink>
    </a:clrScheme>
    <a:fontScheme name="Custom 6">
      <a:majorFont>
        <a:latin typeface="Tahoma"/>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LBO Workplan" id="{15A43149-3A26-476D-AF06-D1D91987548D}" vid="{78AA2618-FA1E-4CC2-88D3-2B3E3C138CFC}"/>
    </a:ext>
  </a:extLst>
</a:theme>
</file>

<file path=ppt/theme/theme3.xml><?xml version="1.0" encoding="utf-8"?>
<a:theme xmlns:a="http://schemas.openxmlformats.org/drawingml/2006/main" name="2_Office Theme">
  <a:themeElements>
    <a:clrScheme name="Custom 5">
      <a:dk1>
        <a:srgbClr val="8E006C"/>
      </a:dk1>
      <a:lt1>
        <a:srgbClr val="FFFFFF"/>
      </a:lt1>
      <a:dk2>
        <a:srgbClr val="454D55"/>
      </a:dk2>
      <a:lt2>
        <a:srgbClr val="DAE7F0"/>
      </a:lt2>
      <a:accent1>
        <a:srgbClr val="DAE7F0"/>
      </a:accent1>
      <a:accent2>
        <a:srgbClr val="EAEAEA"/>
      </a:accent2>
      <a:accent3>
        <a:srgbClr val="3F788F"/>
      </a:accent3>
      <a:accent4>
        <a:srgbClr val="425537"/>
      </a:accent4>
      <a:accent5>
        <a:srgbClr val="9399A1"/>
      </a:accent5>
      <a:accent6>
        <a:srgbClr val="000000"/>
      </a:accent6>
      <a:hlink>
        <a:srgbClr val="454D55"/>
      </a:hlink>
      <a:folHlink>
        <a:srgbClr val="454B55"/>
      </a:folHlink>
    </a:clrScheme>
    <a:fontScheme name="Custom 6">
      <a:majorFont>
        <a:latin typeface="Tahoma"/>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LBO Workplan" id="{15A43149-3A26-476D-AF06-D1D91987548D}" vid="{78AA2618-FA1E-4CC2-88D3-2B3E3C138CFC}"/>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328</TotalTime>
  <Words>1480</Words>
  <Application>Microsoft Office PowerPoint</Application>
  <PresentationFormat>Widescreen</PresentationFormat>
  <Paragraphs>217</Paragraphs>
  <Slides>6</Slides>
  <Notes>6</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6</vt:i4>
      </vt:variant>
    </vt:vector>
  </HeadingPairs>
  <TitlesOfParts>
    <vt:vector size="14" baseType="lpstr">
      <vt:lpstr>Arial</vt:lpstr>
      <vt:lpstr>Calibri</vt:lpstr>
      <vt:lpstr>Calibri Light</vt:lpstr>
      <vt:lpstr>Tahoma</vt:lpstr>
      <vt:lpstr>Times New Roman</vt:lpstr>
      <vt:lpstr>Office Theme</vt:lpstr>
      <vt:lpstr>1_Office Theme</vt:lpstr>
      <vt:lpstr>2_Office Theme</vt:lpstr>
      <vt:lpstr>Legislative Budget Office (LBO) 2-Year Workplan</vt:lpstr>
      <vt:lpstr>Mission and Vision</vt:lpstr>
      <vt:lpstr>Values</vt:lpstr>
      <vt:lpstr>Keys to Success</vt:lpstr>
      <vt:lpstr>Legislative Budget Office</vt:lpstr>
      <vt:lpstr>Legislative Budget Office – 2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Legislative Budget Office (LBO) Office Space Options</dc:title>
  <dc:creator>Michelle Weber</dc:creator>
  <cp:lastModifiedBy>Kasey Gerkovich</cp:lastModifiedBy>
  <cp:revision>29</cp:revision>
  <dcterms:created xsi:type="dcterms:W3CDTF">2018-10-24T14:25:03Z</dcterms:created>
  <dcterms:modified xsi:type="dcterms:W3CDTF">2018-12-18T19:04:24Z</dcterms:modified>
</cp:coreProperties>
</file>